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4091" r:id="rId4"/>
  </p:sldMasterIdLst>
  <p:notesMasterIdLst>
    <p:notesMasterId r:id="rId20"/>
  </p:notesMasterIdLst>
  <p:handoutMasterIdLst>
    <p:handoutMasterId r:id="rId21"/>
  </p:handoutMasterIdLst>
  <p:sldIdLst>
    <p:sldId id="324" r:id="rId5"/>
    <p:sldId id="338" r:id="rId6"/>
    <p:sldId id="4817" r:id="rId7"/>
    <p:sldId id="527" r:id="rId8"/>
    <p:sldId id="517" r:id="rId9"/>
    <p:sldId id="514" r:id="rId10"/>
    <p:sldId id="513" r:id="rId11"/>
    <p:sldId id="2147471871" r:id="rId12"/>
    <p:sldId id="328" r:id="rId13"/>
    <p:sldId id="2147471869" r:id="rId14"/>
    <p:sldId id="2147471866" r:id="rId15"/>
    <p:sldId id="2147471867" r:id="rId16"/>
    <p:sldId id="2147471868" r:id="rId17"/>
    <p:sldId id="2147471870" r:id="rId18"/>
    <p:sldId id="285" r:id="rId19"/>
  </p:sldIdLst>
  <p:sldSz cx="12192000" cy="6858000"/>
  <p:notesSz cx="6858000" cy="9144000"/>
  <p:embeddedFontLst>
    <p:embeddedFont>
      <p:font typeface="Cambria" panose="02040503050406030204" pitchFamily="18" charset="0"/>
      <p:regular r:id="rId22"/>
      <p:bold r:id="rId23"/>
      <p:italic r:id="rId24"/>
      <p:boldItalic r:id="rId25"/>
    </p:embeddedFont>
    <p:embeddedFont>
      <p:font typeface="Inter" panose="020B0604020202020204" charset="0"/>
      <p:regular r:id="rId26"/>
      <p:bold r:id="rId27"/>
    </p:embeddedFont>
    <p:embeddedFont>
      <p:font typeface="Inter SemiBold" panose="020B0604020202020204" charset="0"/>
      <p:bold r:id="rId28"/>
    </p:embeddedFont>
    <p:embeddedFont>
      <p:font typeface="Lato" panose="020F0502020204030203" pitchFamily="34" charset="0"/>
      <p:regular r:id="rId29"/>
      <p:bold r:id="rId30"/>
      <p:italic r:id="rId31"/>
      <p:boldItalic r:id="rId32"/>
    </p:embeddedFont>
    <p:embeddedFont>
      <p:font typeface="Lora SemiBold" panose="020B0604020202020204" charset="0"/>
      <p:bold r:id="rId33"/>
      <p:boldItalic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F8E9CCE-4BD6-DC1C-434B-F9B041B0FDDF}" name="Kathryn Weir" initials="KW" userId="S::Kathryn.Weir@nice.org.uk::930a0d02-36fc-4de6-8230-e3a8f6c5a1dc" providerId="AD"/>
  <p188:author id="{23E167E9-ED52-37A1-E0BC-F15FAFFE29B7}" name="Danielle Mason" initials="DM" userId="S::danielle.mason@nice.org.uk::6b0148c3-fe47-45fd-83e0-bc1849cc3b16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e Scott" initials="K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8096"/>
    <a:srgbClr val="F7F4F1"/>
    <a:srgbClr val="00436C"/>
    <a:srgbClr val="FBF4EE"/>
    <a:srgbClr val="EFEECB"/>
    <a:srgbClr val="18646E"/>
    <a:srgbClr val="0000FF"/>
    <a:srgbClr val="222222"/>
    <a:srgbClr val="FFFFFF"/>
    <a:srgbClr val="0047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D245C3-64A0-4704-8531-6187ABD8601A}" v="17" dt="2024-10-23T10:31:49.2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6420" autoAdjust="0"/>
  </p:normalViewPr>
  <p:slideViewPr>
    <p:cSldViewPr snapToGrid="0">
      <p:cViewPr varScale="1">
        <p:scale>
          <a:sx n="96" d="100"/>
          <a:sy n="96" d="100"/>
        </p:scale>
        <p:origin x="1152" y="96"/>
      </p:cViewPr>
      <p:guideLst/>
    </p:cSldViewPr>
  </p:slideViewPr>
  <p:outlineViewPr>
    <p:cViewPr>
      <p:scale>
        <a:sx n="33" d="100"/>
        <a:sy n="33" d="100"/>
      </p:scale>
      <p:origin x="0" y="-192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5.fntdata"/><Relationship Id="rId39" Type="http://schemas.openxmlformats.org/officeDocument/2006/relationships/tableStyles" Target="tableStyles.xml"/><Relationship Id="rId21" Type="http://schemas.openxmlformats.org/officeDocument/2006/relationships/handoutMaster" Target="handoutMasters/handoutMaster1.xml"/><Relationship Id="rId34" Type="http://schemas.openxmlformats.org/officeDocument/2006/relationships/font" Target="fonts/font13.fntdata"/><Relationship Id="rId42" Type="http://schemas.microsoft.com/office/2018/10/relationships/authors" Target="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0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commentAuthors" Target="commentAuthor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oonal Shah" userId="bae289f5-96dc-4a13-8232-b1a46c56ed5d" providerId="ADAL" clId="{8DD245C3-64A0-4704-8531-6187ABD8601A}"/>
    <pc:docChg chg="undo custSel addSld delSld modSld sldOrd delSection modSection">
      <pc:chgData name="Koonal Shah" userId="bae289f5-96dc-4a13-8232-b1a46c56ed5d" providerId="ADAL" clId="{8DD245C3-64A0-4704-8531-6187ABD8601A}" dt="2024-10-28T17:12:55.344" v="2142" actId="20577"/>
      <pc:docMkLst>
        <pc:docMk/>
      </pc:docMkLst>
      <pc:sldChg chg="del">
        <pc:chgData name="Koonal Shah" userId="bae289f5-96dc-4a13-8232-b1a46c56ed5d" providerId="ADAL" clId="{8DD245C3-64A0-4704-8531-6187ABD8601A}" dt="2024-10-10T15:30:05.209" v="200" actId="47"/>
        <pc:sldMkLst>
          <pc:docMk/>
          <pc:sldMk cId="962037108" sldId="260"/>
        </pc:sldMkLst>
      </pc:sldChg>
      <pc:sldChg chg="del">
        <pc:chgData name="Koonal Shah" userId="bae289f5-96dc-4a13-8232-b1a46c56ed5d" providerId="ADAL" clId="{8DD245C3-64A0-4704-8531-6187ABD8601A}" dt="2024-10-10T15:52:18.207" v="355" actId="47"/>
        <pc:sldMkLst>
          <pc:docMk/>
          <pc:sldMk cId="3099469358" sldId="276"/>
        </pc:sldMkLst>
      </pc:sldChg>
      <pc:sldChg chg="del">
        <pc:chgData name="Koonal Shah" userId="bae289f5-96dc-4a13-8232-b1a46c56ed5d" providerId="ADAL" clId="{8DD245C3-64A0-4704-8531-6187ABD8601A}" dt="2024-10-10T15:52:18.207" v="355" actId="47"/>
        <pc:sldMkLst>
          <pc:docMk/>
          <pc:sldMk cId="3673003270" sldId="278"/>
        </pc:sldMkLst>
      </pc:sldChg>
      <pc:sldChg chg="addSp delSp del mod">
        <pc:chgData name="Koonal Shah" userId="bae289f5-96dc-4a13-8232-b1a46c56ed5d" providerId="ADAL" clId="{8DD245C3-64A0-4704-8531-6187ABD8601A}" dt="2024-10-10T15:52:18.207" v="355" actId="47"/>
        <pc:sldMkLst>
          <pc:docMk/>
          <pc:sldMk cId="3327995623" sldId="283"/>
        </pc:sldMkLst>
        <pc:spChg chg="add del">
          <ac:chgData name="Koonal Shah" userId="bae289f5-96dc-4a13-8232-b1a46c56ed5d" providerId="ADAL" clId="{8DD245C3-64A0-4704-8531-6187ABD8601A}" dt="2024-10-10T15:45:23.731" v="320" actId="478"/>
          <ac:spMkLst>
            <pc:docMk/>
            <pc:sldMk cId="3327995623" sldId="283"/>
            <ac:spMk id="2" creationId="{E2D03954-55FD-43DB-AEB0-6DB22697C060}"/>
          </ac:spMkLst>
        </pc:spChg>
        <pc:spChg chg="add del">
          <ac:chgData name="Koonal Shah" userId="bae289f5-96dc-4a13-8232-b1a46c56ed5d" providerId="ADAL" clId="{8DD245C3-64A0-4704-8531-6187ABD8601A}" dt="2024-10-10T15:45:23.731" v="320" actId="478"/>
          <ac:spMkLst>
            <pc:docMk/>
            <pc:sldMk cId="3327995623" sldId="283"/>
            <ac:spMk id="3" creationId="{F0F02D31-8F9D-4D4E-A015-DFD50107E3EF}"/>
          </ac:spMkLst>
        </pc:spChg>
        <pc:spChg chg="add del">
          <ac:chgData name="Koonal Shah" userId="bae289f5-96dc-4a13-8232-b1a46c56ed5d" providerId="ADAL" clId="{8DD245C3-64A0-4704-8531-6187ABD8601A}" dt="2024-10-10T15:45:23.731" v="320" actId="478"/>
          <ac:spMkLst>
            <pc:docMk/>
            <pc:sldMk cId="3327995623" sldId="283"/>
            <ac:spMk id="4" creationId="{36CA05A2-830D-4AA3-BB2F-D11DE669335E}"/>
          </ac:spMkLst>
        </pc:spChg>
        <pc:spChg chg="add del">
          <ac:chgData name="Koonal Shah" userId="bae289f5-96dc-4a13-8232-b1a46c56ed5d" providerId="ADAL" clId="{8DD245C3-64A0-4704-8531-6187ABD8601A}" dt="2024-10-10T15:45:23.731" v="320" actId="478"/>
          <ac:spMkLst>
            <pc:docMk/>
            <pc:sldMk cId="3327995623" sldId="283"/>
            <ac:spMk id="5" creationId="{24C19655-A065-4D97-9D6C-DC6A1F4656CF}"/>
          </ac:spMkLst>
        </pc:spChg>
      </pc:sldChg>
      <pc:sldChg chg="del">
        <pc:chgData name="Koonal Shah" userId="bae289f5-96dc-4a13-8232-b1a46c56ed5d" providerId="ADAL" clId="{8DD245C3-64A0-4704-8531-6187ABD8601A}" dt="2024-10-10T15:52:18.207" v="355" actId="47"/>
        <pc:sldMkLst>
          <pc:docMk/>
          <pc:sldMk cId="4219168458" sldId="284"/>
        </pc:sldMkLst>
      </pc:sldChg>
      <pc:sldChg chg="modSp mod">
        <pc:chgData name="Koonal Shah" userId="bae289f5-96dc-4a13-8232-b1a46c56ed5d" providerId="ADAL" clId="{8DD245C3-64A0-4704-8531-6187ABD8601A}" dt="2024-10-11T09:24:12.268" v="1802" actId="6549"/>
        <pc:sldMkLst>
          <pc:docMk/>
          <pc:sldMk cId="3907443430" sldId="285"/>
        </pc:sldMkLst>
        <pc:spChg chg="mod">
          <ac:chgData name="Koonal Shah" userId="bae289f5-96dc-4a13-8232-b1a46c56ed5d" providerId="ADAL" clId="{8DD245C3-64A0-4704-8531-6187ABD8601A}" dt="2024-10-11T09:24:12.268" v="1802" actId="6549"/>
          <ac:spMkLst>
            <pc:docMk/>
            <pc:sldMk cId="3907443430" sldId="285"/>
            <ac:spMk id="4" creationId="{62840BD2-ACA1-DBE8-9F7F-49EF994FA4B3}"/>
          </ac:spMkLst>
        </pc:spChg>
      </pc:sldChg>
      <pc:sldChg chg="del">
        <pc:chgData name="Koonal Shah" userId="bae289f5-96dc-4a13-8232-b1a46c56ed5d" providerId="ADAL" clId="{8DD245C3-64A0-4704-8531-6187ABD8601A}" dt="2024-10-10T15:52:22.360" v="356" actId="47"/>
        <pc:sldMkLst>
          <pc:docMk/>
          <pc:sldMk cId="471819087" sldId="286"/>
        </pc:sldMkLst>
      </pc:sldChg>
      <pc:sldChg chg="del">
        <pc:chgData name="Koonal Shah" userId="bae289f5-96dc-4a13-8232-b1a46c56ed5d" providerId="ADAL" clId="{8DD245C3-64A0-4704-8531-6187ABD8601A}" dt="2024-10-10T15:52:22.360" v="356" actId="47"/>
        <pc:sldMkLst>
          <pc:docMk/>
          <pc:sldMk cId="4027157111" sldId="287"/>
        </pc:sldMkLst>
      </pc:sldChg>
      <pc:sldChg chg="del">
        <pc:chgData name="Koonal Shah" userId="bae289f5-96dc-4a13-8232-b1a46c56ed5d" providerId="ADAL" clId="{8DD245C3-64A0-4704-8531-6187ABD8601A}" dt="2024-10-10T15:52:22.360" v="356" actId="47"/>
        <pc:sldMkLst>
          <pc:docMk/>
          <pc:sldMk cId="2012071434" sldId="288"/>
        </pc:sldMkLst>
      </pc:sldChg>
      <pc:sldChg chg="del">
        <pc:chgData name="Koonal Shah" userId="bae289f5-96dc-4a13-8232-b1a46c56ed5d" providerId="ADAL" clId="{8DD245C3-64A0-4704-8531-6187ABD8601A}" dt="2024-10-10T15:52:18.207" v="355" actId="47"/>
        <pc:sldMkLst>
          <pc:docMk/>
          <pc:sldMk cId="2957331294" sldId="293"/>
        </pc:sldMkLst>
      </pc:sldChg>
      <pc:sldChg chg="del">
        <pc:chgData name="Koonal Shah" userId="bae289f5-96dc-4a13-8232-b1a46c56ed5d" providerId="ADAL" clId="{8DD245C3-64A0-4704-8531-6187ABD8601A}" dt="2024-10-10T15:52:18.207" v="355" actId="47"/>
        <pc:sldMkLst>
          <pc:docMk/>
          <pc:sldMk cId="418873651" sldId="294"/>
        </pc:sldMkLst>
      </pc:sldChg>
      <pc:sldChg chg="del">
        <pc:chgData name="Koonal Shah" userId="bae289f5-96dc-4a13-8232-b1a46c56ed5d" providerId="ADAL" clId="{8DD245C3-64A0-4704-8531-6187ABD8601A}" dt="2024-10-10T15:52:18.207" v="355" actId="47"/>
        <pc:sldMkLst>
          <pc:docMk/>
          <pc:sldMk cId="978850860" sldId="296"/>
        </pc:sldMkLst>
      </pc:sldChg>
      <pc:sldChg chg="del">
        <pc:chgData name="Koonal Shah" userId="bae289f5-96dc-4a13-8232-b1a46c56ed5d" providerId="ADAL" clId="{8DD245C3-64A0-4704-8531-6187ABD8601A}" dt="2024-10-10T15:30:05.209" v="200" actId="47"/>
        <pc:sldMkLst>
          <pc:docMk/>
          <pc:sldMk cId="3886770680" sldId="297"/>
        </pc:sldMkLst>
      </pc:sldChg>
      <pc:sldChg chg="del">
        <pc:chgData name="Koonal Shah" userId="bae289f5-96dc-4a13-8232-b1a46c56ed5d" providerId="ADAL" clId="{8DD245C3-64A0-4704-8531-6187ABD8601A}" dt="2024-10-10T15:30:05.209" v="200" actId="47"/>
        <pc:sldMkLst>
          <pc:docMk/>
          <pc:sldMk cId="4119350087" sldId="308"/>
        </pc:sldMkLst>
      </pc:sldChg>
      <pc:sldChg chg="del">
        <pc:chgData name="Koonal Shah" userId="bae289f5-96dc-4a13-8232-b1a46c56ed5d" providerId="ADAL" clId="{8DD245C3-64A0-4704-8531-6187ABD8601A}" dt="2024-10-10T15:30:05.209" v="200" actId="47"/>
        <pc:sldMkLst>
          <pc:docMk/>
          <pc:sldMk cId="2938948722" sldId="309"/>
        </pc:sldMkLst>
      </pc:sldChg>
      <pc:sldChg chg="del">
        <pc:chgData name="Koonal Shah" userId="bae289f5-96dc-4a13-8232-b1a46c56ed5d" providerId="ADAL" clId="{8DD245C3-64A0-4704-8531-6187ABD8601A}" dt="2024-10-10T15:30:05.209" v="200" actId="47"/>
        <pc:sldMkLst>
          <pc:docMk/>
          <pc:sldMk cId="2436507730" sldId="310"/>
        </pc:sldMkLst>
      </pc:sldChg>
      <pc:sldChg chg="del">
        <pc:chgData name="Koonal Shah" userId="bae289f5-96dc-4a13-8232-b1a46c56ed5d" providerId="ADAL" clId="{8DD245C3-64A0-4704-8531-6187ABD8601A}" dt="2024-10-10T15:30:05.209" v="200" actId="47"/>
        <pc:sldMkLst>
          <pc:docMk/>
          <pc:sldMk cId="998015913" sldId="311"/>
        </pc:sldMkLst>
      </pc:sldChg>
      <pc:sldChg chg="del">
        <pc:chgData name="Koonal Shah" userId="bae289f5-96dc-4a13-8232-b1a46c56ed5d" providerId="ADAL" clId="{8DD245C3-64A0-4704-8531-6187ABD8601A}" dt="2024-10-10T15:30:05.209" v="200" actId="47"/>
        <pc:sldMkLst>
          <pc:docMk/>
          <pc:sldMk cId="1603210696" sldId="312"/>
        </pc:sldMkLst>
      </pc:sldChg>
      <pc:sldChg chg="del">
        <pc:chgData name="Koonal Shah" userId="bae289f5-96dc-4a13-8232-b1a46c56ed5d" providerId="ADAL" clId="{8DD245C3-64A0-4704-8531-6187ABD8601A}" dt="2024-10-10T15:30:05.209" v="200" actId="47"/>
        <pc:sldMkLst>
          <pc:docMk/>
          <pc:sldMk cId="2615741246" sldId="313"/>
        </pc:sldMkLst>
      </pc:sldChg>
      <pc:sldChg chg="del">
        <pc:chgData name="Koonal Shah" userId="bae289f5-96dc-4a13-8232-b1a46c56ed5d" providerId="ADAL" clId="{8DD245C3-64A0-4704-8531-6187ABD8601A}" dt="2024-10-10T15:30:05.209" v="200" actId="47"/>
        <pc:sldMkLst>
          <pc:docMk/>
          <pc:sldMk cId="3517543548" sldId="314"/>
        </pc:sldMkLst>
      </pc:sldChg>
      <pc:sldChg chg="del">
        <pc:chgData name="Koonal Shah" userId="bae289f5-96dc-4a13-8232-b1a46c56ed5d" providerId="ADAL" clId="{8DD245C3-64A0-4704-8531-6187ABD8601A}" dt="2024-10-10T15:30:05.209" v="200" actId="47"/>
        <pc:sldMkLst>
          <pc:docMk/>
          <pc:sldMk cId="795756853" sldId="315"/>
        </pc:sldMkLst>
      </pc:sldChg>
      <pc:sldChg chg="del">
        <pc:chgData name="Koonal Shah" userId="bae289f5-96dc-4a13-8232-b1a46c56ed5d" providerId="ADAL" clId="{8DD245C3-64A0-4704-8531-6187ABD8601A}" dt="2024-10-10T15:52:18.207" v="355" actId="47"/>
        <pc:sldMkLst>
          <pc:docMk/>
          <pc:sldMk cId="4045111320" sldId="316"/>
        </pc:sldMkLst>
      </pc:sldChg>
      <pc:sldChg chg="del">
        <pc:chgData name="Koonal Shah" userId="bae289f5-96dc-4a13-8232-b1a46c56ed5d" providerId="ADAL" clId="{8DD245C3-64A0-4704-8531-6187ABD8601A}" dt="2024-10-10T15:30:05.209" v="200" actId="47"/>
        <pc:sldMkLst>
          <pc:docMk/>
          <pc:sldMk cId="111510592" sldId="317"/>
        </pc:sldMkLst>
      </pc:sldChg>
      <pc:sldChg chg="del">
        <pc:chgData name="Koonal Shah" userId="bae289f5-96dc-4a13-8232-b1a46c56ed5d" providerId="ADAL" clId="{8DD245C3-64A0-4704-8531-6187ABD8601A}" dt="2024-10-10T15:30:05.209" v="200" actId="47"/>
        <pc:sldMkLst>
          <pc:docMk/>
          <pc:sldMk cId="1199063378" sldId="318"/>
        </pc:sldMkLst>
      </pc:sldChg>
      <pc:sldChg chg="del">
        <pc:chgData name="Koonal Shah" userId="bae289f5-96dc-4a13-8232-b1a46c56ed5d" providerId="ADAL" clId="{8DD245C3-64A0-4704-8531-6187ABD8601A}" dt="2024-10-10T15:30:05.209" v="200" actId="47"/>
        <pc:sldMkLst>
          <pc:docMk/>
          <pc:sldMk cId="2372074334" sldId="319"/>
        </pc:sldMkLst>
      </pc:sldChg>
      <pc:sldChg chg="del">
        <pc:chgData name="Koonal Shah" userId="bae289f5-96dc-4a13-8232-b1a46c56ed5d" providerId="ADAL" clId="{8DD245C3-64A0-4704-8531-6187ABD8601A}" dt="2024-10-10T15:30:05.209" v="200" actId="47"/>
        <pc:sldMkLst>
          <pc:docMk/>
          <pc:sldMk cId="3272903922" sldId="320"/>
        </pc:sldMkLst>
      </pc:sldChg>
      <pc:sldChg chg="del">
        <pc:chgData name="Koonal Shah" userId="bae289f5-96dc-4a13-8232-b1a46c56ed5d" providerId="ADAL" clId="{8DD245C3-64A0-4704-8531-6187ABD8601A}" dt="2024-10-10T15:52:18.207" v="355" actId="47"/>
        <pc:sldMkLst>
          <pc:docMk/>
          <pc:sldMk cId="2178272436" sldId="322"/>
        </pc:sldMkLst>
      </pc:sldChg>
      <pc:sldChg chg="del">
        <pc:chgData name="Koonal Shah" userId="bae289f5-96dc-4a13-8232-b1a46c56ed5d" providerId="ADAL" clId="{8DD245C3-64A0-4704-8531-6187ABD8601A}" dt="2024-10-10T15:52:18.207" v="355" actId="47"/>
        <pc:sldMkLst>
          <pc:docMk/>
          <pc:sldMk cId="3658063124" sldId="323"/>
        </pc:sldMkLst>
      </pc:sldChg>
      <pc:sldChg chg="modSp mod ord">
        <pc:chgData name="Koonal Shah" userId="bae289f5-96dc-4a13-8232-b1a46c56ed5d" providerId="ADAL" clId="{8DD245C3-64A0-4704-8531-6187ABD8601A}" dt="2024-10-11T07:59:35.734" v="1171" actId="14100"/>
        <pc:sldMkLst>
          <pc:docMk/>
          <pc:sldMk cId="2843237016" sldId="324"/>
        </pc:sldMkLst>
        <pc:spChg chg="mod">
          <ac:chgData name="Koonal Shah" userId="bae289f5-96dc-4a13-8232-b1a46c56ed5d" providerId="ADAL" clId="{8DD245C3-64A0-4704-8531-6187ABD8601A}" dt="2024-10-11T07:59:35.734" v="1171" actId="14100"/>
          <ac:spMkLst>
            <pc:docMk/>
            <pc:sldMk cId="2843237016" sldId="324"/>
            <ac:spMk id="4" creationId="{18B95ED2-EC7B-1EBA-F50B-4B96FAEA5410}"/>
          </ac:spMkLst>
        </pc:spChg>
        <pc:spChg chg="mod">
          <ac:chgData name="Koonal Shah" userId="bae289f5-96dc-4a13-8232-b1a46c56ed5d" providerId="ADAL" clId="{8DD245C3-64A0-4704-8531-6187ABD8601A}" dt="2024-10-10T15:29:44.139" v="199" actId="1035"/>
          <ac:spMkLst>
            <pc:docMk/>
            <pc:sldMk cId="2843237016" sldId="324"/>
            <ac:spMk id="5" creationId="{7DEB45B1-C90D-7FA9-F305-B81B322A0281}"/>
          </ac:spMkLst>
        </pc:spChg>
      </pc:sldChg>
      <pc:sldChg chg="del">
        <pc:chgData name="Koonal Shah" userId="bae289f5-96dc-4a13-8232-b1a46c56ed5d" providerId="ADAL" clId="{8DD245C3-64A0-4704-8531-6187ABD8601A}" dt="2024-10-10T15:30:05.209" v="200" actId="47"/>
        <pc:sldMkLst>
          <pc:docMk/>
          <pc:sldMk cId="1282438684" sldId="325"/>
        </pc:sldMkLst>
      </pc:sldChg>
      <pc:sldChg chg="del">
        <pc:chgData name="Koonal Shah" userId="bae289f5-96dc-4a13-8232-b1a46c56ed5d" providerId="ADAL" clId="{8DD245C3-64A0-4704-8531-6187ABD8601A}" dt="2024-10-10T15:30:05.209" v="200" actId="47"/>
        <pc:sldMkLst>
          <pc:docMk/>
          <pc:sldMk cId="3024986153" sldId="326"/>
        </pc:sldMkLst>
      </pc:sldChg>
      <pc:sldChg chg="del">
        <pc:chgData name="Koonal Shah" userId="bae289f5-96dc-4a13-8232-b1a46c56ed5d" providerId="ADAL" clId="{8DD245C3-64A0-4704-8531-6187ABD8601A}" dt="2024-10-10T15:30:05.209" v="200" actId="47"/>
        <pc:sldMkLst>
          <pc:docMk/>
          <pc:sldMk cId="3864704278" sldId="327"/>
        </pc:sldMkLst>
      </pc:sldChg>
      <pc:sldChg chg="modSp mod">
        <pc:chgData name="Koonal Shah" userId="bae289f5-96dc-4a13-8232-b1a46c56ed5d" providerId="ADAL" clId="{8DD245C3-64A0-4704-8531-6187ABD8601A}" dt="2024-10-28T17:12:55.344" v="2142" actId="20577"/>
        <pc:sldMkLst>
          <pc:docMk/>
          <pc:sldMk cId="1612357089" sldId="328"/>
        </pc:sldMkLst>
        <pc:spChg chg="mod">
          <ac:chgData name="Koonal Shah" userId="bae289f5-96dc-4a13-8232-b1a46c56ed5d" providerId="ADAL" clId="{8DD245C3-64A0-4704-8531-6187ABD8601A}" dt="2024-10-10T15:53:18.464" v="471" actId="27636"/>
          <ac:spMkLst>
            <pc:docMk/>
            <pc:sldMk cId="1612357089" sldId="328"/>
            <ac:spMk id="4" creationId="{994C8C8B-42F9-9C3E-7A60-2D1C5E1D41AE}"/>
          </ac:spMkLst>
        </pc:spChg>
        <pc:spChg chg="mod">
          <ac:chgData name="Koonal Shah" userId="bae289f5-96dc-4a13-8232-b1a46c56ed5d" providerId="ADAL" clId="{8DD245C3-64A0-4704-8531-6187ABD8601A}" dt="2024-10-28T17:12:55.344" v="2142" actId="20577"/>
          <ac:spMkLst>
            <pc:docMk/>
            <pc:sldMk cId="1612357089" sldId="328"/>
            <ac:spMk id="6" creationId="{AD82B030-C642-CD29-9B79-4D176E7AE56F}"/>
          </ac:spMkLst>
        </pc:spChg>
        <pc:picChg chg="mod">
          <ac:chgData name="Koonal Shah" userId="bae289f5-96dc-4a13-8232-b1a46c56ed5d" providerId="ADAL" clId="{8DD245C3-64A0-4704-8531-6187ABD8601A}" dt="2024-10-10T15:55:45.545" v="478" actId="14826"/>
          <ac:picMkLst>
            <pc:docMk/>
            <pc:sldMk cId="1612357089" sldId="328"/>
            <ac:picMk id="13" creationId="{47618075-63E8-E737-9DE1-E0DB8B9054E8}"/>
          </ac:picMkLst>
        </pc:picChg>
      </pc:sldChg>
      <pc:sldChg chg="del">
        <pc:chgData name="Koonal Shah" userId="bae289f5-96dc-4a13-8232-b1a46c56ed5d" providerId="ADAL" clId="{8DD245C3-64A0-4704-8531-6187ABD8601A}" dt="2024-10-10T15:52:18.207" v="355" actId="47"/>
        <pc:sldMkLst>
          <pc:docMk/>
          <pc:sldMk cId="4005713205" sldId="329"/>
        </pc:sldMkLst>
      </pc:sldChg>
      <pc:sldChg chg="del ord">
        <pc:chgData name="Koonal Shah" userId="bae289f5-96dc-4a13-8232-b1a46c56ed5d" providerId="ADAL" clId="{8DD245C3-64A0-4704-8531-6187ABD8601A}" dt="2024-10-10T15:52:25.929" v="357" actId="47"/>
        <pc:sldMkLst>
          <pc:docMk/>
          <pc:sldMk cId="1467603910" sldId="330"/>
        </pc:sldMkLst>
      </pc:sldChg>
      <pc:sldChg chg="del">
        <pc:chgData name="Koonal Shah" userId="bae289f5-96dc-4a13-8232-b1a46c56ed5d" providerId="ADAL" clId="{8DD245C3-64A0-4704-8531-6187ABD8601A}" dt="2024-10-10T15:52:18.207" v="355" actId="47"/>
        <pc:sldMkLst>
          <pc:docMk/>
          <pc:sldMk cId="845119494" sldId="331"/>
        </pc:sldMkLst>
      </pc:sldChg>
      <pc:sldChg chg="del">
        <pc:chgData name="Koonal Shah" userId="bae289f5-96dc-4a13-8232-b1a46c56ed5d" providerId="ADAL" clId="{8DD245C3-64A0-4704-8531-6187ABD8601A}" dt="2024-10-10T15:52:18.207" v="355" actId="47"/>
        <pc:sldMkLst>
          <pc:docMk/>
          <pc:sldMk cId="2742298629" sldId="332"/>
        </pc:sldMkLst>
      </pc:sldChg>
      <pc:sldChg chg="del">
        <pc:chgData name="Koonal Shah" userId="bae289f5-96dc-4a13-8232-b1a46c56ed5d" providerId="ADAL" clId="{8DD245C3-64A0-4704-8531-6187ABD8601A}" dt="2024-10-10T15:52:18.207" v="355" actId="47"/>
        <pc:sldMkLst>
          <pc:docMk/>
          <pc:sldMk cId="2658455584" sldId="333"/>
        </pc:sldMkLst>
      </pc:sldChg>
      <pc:sldChg chg="modSp add mod ord">
        <pc:chgData name="Koonal Shah" userId="bae289f5-96dc-4a13-8232-b1a46c56ed5d" providerId="ADAL" clId="{8DD245C3-64A0-4704-8531-6187ABD8601A}" dt="2024-10-11T08:00:25.958" v="1224" actId="20577"/>
        <pc:sldMkLst>
          <pc:docMk/>
          <pc:sldMk cId="1350064822" sldId="338"/>
        </pc:sldMkLst>
        <pc:spChg chg="mod">
          <ac:chgData name="Koonal Shah" userId="bae289f5-96dc-4a13-8232-b1a46c56ed5d" providerId="ADAL" clId="{8DD245C3-64A0-4704-8531-6187ABD8601A}" dt="2024-10-11T08:00:25.958" v="1224" actId="20577"/>
          <ac:spMkLst>
            <pc:docMk/>
            <pc:sldMk cId="1350064822" sldId="338"/>
            <ac:spMk id="3" creationId="{C6AB57DB-8C4F-75DD-4863-21022E2FA7EE}"/>
          </ac:spMkLst>
        </pc:spChg>
      </pc:sldChg>
      <pc:sldChg chg="del">
        <pc:chgData name="Koonal Shah" userId="bae289f5-96dc-4a13-8232-b1a46c56ed5d" providerId="ADAL" clId="{8DD245C3-64A0-4704-8531-6187ABD8601A}" dt="2024-10-10T15:30:05.209" v="200" actId="47"/>
        <pc:sldMkLst>
          <pc:docMk/>
          <pc:sldMk cId="3097401163" sldId="340"/>
        </pc:sldMkLst>
      </pc:sldChg>
      <pc:sldChg chg="del">
        <pc:chgData name="Koonal Shah" userId="bae289f5-96dc-4a13-8232-b1a46c56ed5d" providerId="ADAL" clId="{8DD245C3-64A0-4704-8531-6187ABD8601A}" dt="2024-10-10T15:30:05.209" v="200" actId="47"/>
        <pc:sldMkLst>
          <pc:docMk/>
          <pc:sldMk cId="2420982319" sldId="341"/>
        </pc:sldMkLst>
      </pc:sldChg>
      <pc:sldChg chg="del">
        <pc:chgData name="Koonal Shah" userId="bae289f5-96dc-4a13-8232-b1a46c56ed5d" providerId="ADAL" clId="{8DD245C3-64A0-4704-8531-6187ABD8601A}" dt="2024-10-10T15:30:05.209" v="200" actId="47"/>
        <pc:sldMkLst>
          <pc:docMk/>
          <pc:sldMk cId="1507918286" sldId="342"/>
        </pc:sldMkLst>
      </pc:sldChg>
      <pc:sldChg chg="del">
        <pc:chgData name="Koonal Shah" userId="bae289f5-96dc-4a13-8232-b1a46c56ed5d" providerId="ADAL" clId="{8DD245C3-64A0-4704-8531-6187ABD8601A}" dt="2024-10-10T15:30:05.209" v="200" actId="47"/>
        <pc:sldMkLst>
          <pc:docMk/>
          <pc:sldMk cId="2343993348" sldId="343"/>
        </pc:sldMkLst>
      </pc:sldChg>
      <pc:sldChg chg="del">
        <pc:chgData name="Koonal Shah" userId="bae289f5-96dc-4a13-8232-b1a46c56ed5d" providerId="ADAL" clId="{8DD245C3-64A0-4704-8531-6187ABD8601A}" dt="2024-10-10T15:52:18.207" v="355" actId="47"/>
        <pc:sldMkLst>
          <pc:docMk/>
          <pc:sldMk cId="3010977395" sldId="344"/>
        </pc:sldMkLst>
      </pc:sldChg>
      <pc:sldChg chg="modSp add mod">
        <pc:chgData name="Koonal Shah" userId="bae289f5-96dc-4a13-8232-b1a46c56ed5d" providerId="ADAL" clId="{8DD245C3-64A0-4704-8531-6187ABD8601A}" dt="2024-10-23T10:27:06.361" v="1863" actId="20577"/>
        <pc:sldMkLst>
          <pc:docMk/>
          <pc:sldMk cId="498460079" sldId="513"/>
        </pc:sldMkLst>
        <pc:spChg chg="mod">
          <ac:chgData name="Koonal Shah" userId="bae289f5-96dc-4a13-8232-b1a46c56ed5d" providerId="ADAL" clId="{8DD245C3-64A0-4704-8531-6187ABD8601A}" dt="2024-10-23T10:25:57.102" v="1821" actId="20577"/>
          <ac:spMkLst>
            <pc:docMk/>
            <pc:sldMk cId="498460079" sldId="513"/>
            <ac:spMk id="2" creationId="{AEFBD8DD-B83D-ADC5-3202-3EFCCCD8AA75}"/>
          </ac:spMkLst>
        </pc:spChg>
        <pc:spChg chg="mod">
          <ac:chgData name="Koonal Shah" userId="bae289f5-96dc-4a13-8232-b1a46c56ed5d" providerId="ADAL" clId="{8DD245C3-64A0-4704-8531-6187ABD8601A}" dt="2024-10-23T10:27:06.361" v="1863" actId="20577"/>
          <ac:spMkLst>
            <pc:docMk/>
            <pc:sldMk cId="498460079" sldId="513"/>
            <ac:spMk id="6" creationId="{282826CF-71EF-E7FA-6328-1DF1AAB1943C}"/>
          </ac:spMkLst>
        </pc:spChg>
      </pc:sldChg>
      <pc:sldChg chg="modSp add mod">
        <pc:chgData name="Koonal Shah" userId="bae289f5-96dc-4a13-8232-b1a46c56ed5d" providerId="ADAL" clId="{8DD245C3-64A0-4704-8531-6187ABD8601A}" dt="2024-10-11T08:08:16.509" v="1243" actId="20577"/>
        <pc:sldMkLst>
          <pc:docMk/>
          <pc:sldMk cId="1585237248" sldId="514"/>
        </pc:sldMkLst>
        <pc:spChg chg="mod">
          <ac:chgData name="Koonal Shah" userId="bae289f5-96dc-4a13-8232-b1a46c56ed5d" providerId="ADAL" clId="{8DD245C3-64A0-4704-8531-6187ABD8601A}" dt="2024-10-10T15:40:13.833" v="318" actId="20577"/>
          <ac:spMkLst>
            <pc:docMk/>
            <pc:sldMk cId="1585237248" sldId="514"/>
            <ac:spMk id="5" creationId="{D476034F-4177-A23E-4DE9-0EA0E313097A}"/>
          </ac:spMkLst>
        </pc:spChg>
        <pc:spChg chg="mod">
          <ac:chgData name="Koonal Shah" userId="bae289f5-96dc-4a13-8232-b1a46c56ed5d" providerId="ADAL" clId="{8DD245C3-64A0-4704-8531-6187ABD8601A}" dt="2024-10-11T08:08:16.509" v="1243" actId="20577"/>
          <ac:spMkLst>
            <pc:docMk/>
            <pc:sldMk cId="1585237248" sldId="514"/>
            <ac:spMk id="18" creationId="{9C3A679F-C655-E55F-9E72-50A9287F6C6E}"/>
          </ac:spMkLst>
        </pc:spChg>
      </pc:sldChg>
      <pc:sldChg chg="modSp add mod">
        <pc:chgData name="Koonal Shah" userId="bae289f5-96dc-4a13-8232-b1a46c56ed5d" providerId="ADAL" clId="{8DD245C3-64A0-4704-8531-6187ABD8601A}" dt="2024-10-10T15:39:47.707" v="305" actId="14100"/>
        <pc:sldMkLst>
          <pc:docMk/>
          <pc:sldMk cId="3257674773" sldId="517"/>
        </pc:sldMkLst>
        <pc:spChg chg="mod">
          <ac:chgData name="Koonal Shah" userId="bae289f5-96dc-4a13-8232-b1a46c56ed5d" providerId="ADAL" clId="{8DD245C3-64A0-4704-8531-6187ABD8601A}" dt="2024-10-10T15:39:47.707" v="305" actId="14100"/>
          <ac:spMkLst>
            <pc:docMk/>
            <pc:sldMk cId="3257674773" sldId="517"/>
            <ac:spMk id="5" creationId="{07C36BA0-80B0-5E3B-29C0-6052EB3EAD95}"/>
          </ac:spMkLst>
        </pc:spChg>
        <pc:graphicFrameChg chg="mod">
          <ac:chgData name="Koonal Shah" userId="bae289f5-96dc-4a13-8232-b1a46c56ed5d" providerId="ADAL" clId="{8DD245C3-64A0-4704-8531-6187ABD8601A}" dt="2024-10-10T15:38:53.506" v="299"/>
          <ac:graphicFrameMkLst>
            <pc:docMk/>
            <pc:sldMk cId="3257674773" sldId="517"/>
            <ac:graphicFrameMk id="8" creationId="{324FA688-D5BB-454B-4AC3-7554A34796C6}"/>
          </ac:graphicFrameMkLst>
        </pc:graphicFrameChg>
      </pc:sldChg>
      <pc:sldChg chg="modSp add mod">
        <pc:chgData name="Koonal Shah" userId="bae289f5-96dc-4a13-8232-b1a46c56ed5d" providerId="ADAL" clId="{8DD245C3-64A0-4704-8531-6187ABD8601A}" dt="2024-10-10T15:38:30.027" v="298" actId="20577"/>
        <pc:sldMkLst>
          <pc:docMk/>
          <pc:sldMk cId="4203049397" sldId="527"/>
        </pc:sldMkLst>
        <pc:spChg chg="mod">
          <ac:chgData name="Koonal Shah" userId="bae289f5-96dc-4a13-8232-b1a46c56ed5d" providerId="ADAL" clId="{8DD245C3-64A0-4704-8531-6187ABD8601A}" dt="2024-10-10T15:38:30.027" v="298" actId="20577"/>
          <ac:spMkLst>
            <pc:docMk/>
            <pc:sldMk cId="4203049397" sldId="527"/>
            <ac:spMk id="2" creationId="{1ED16222-DE7B-9898-A31E-EE742CE1A241}"/>
          </ac:spMkLst>
        </pc:spChg>
        <pc:spChg chg="mod">
          <ac:chgData name="Koonal Shah" userId="bae289f5-96dc-4a13-8232-b1a46c56ed5d" providerId="ADAL" clId="{8DD245C3-64A0-4704-8531-6187ABD8601A}" dt="2024-10-10T15:34:39.494" v="287" actId="14100"/>
          <ac:spMkLst>
            <pc:docMk/>
            <pc:sldMk cId="4203049397" sldId="527"/>
            <ac:spMk id="5" creationId="{07C36BA0-80B0-5E3B-29C0-6052EB3EAD95}"/>
          </ac:spMkLst>
        </pc:spChg>
      </pc:sldChg>
      <pc:sldChg chg="del">
        <pc:chgData name="Koonal Shah" userId="bae289f5-96dc-4a13-8232-b1a46c56ed5d" providerId="ADAL" clId="{8DD245C3-64A0-4704-8531-6187ABD8601A}" dt="2024-10-10T15:11:14.737" v="3" actId="47"/>
        <pc:sldMkLst>
          <pc:docMk/>
          <pc:sldMk cId="2118668290" sldId="4815"/>
        </pc:sldMkLst>
      </pc:sldChg>
      <pc:sldChg chg="del">
        <pc:chgData name="Koonal Shah" userId="bae289f5-96dc-4a13-8232-b1a46c56ed5d" providerId="ADAL" clId="{8DD245C3-64A0-4704-8531-6187ABD8601A}" dt="2024-10-10T15:10:58.599" v="2" actId="47"/>
        <pc:sldMkLst>
          <pc:docMk/>
          <pc:sldMk cId="562473330" sldId="2147471861"/>
        </pc:sldMkLst>
      </pc:sldChg>
      <pc:sldChg chg="del">
        <pc:chgData name="Koonal Shah" userId="bae289f5-96dc-4a13-8232-b1a46c56ed5d" providerId="ADAL" clId="{8DD245C3-64A0-4704-8531-6187ABD8601A}" dt="2024-10-10T15:12:54.682" v="5" actId="47"/>
        <pc:sldMkLst>
          <pc:docMk/>
          <pc:sldMk cId="615645073" sldId="2147471862"/>
        </pc:sldMkLst>
      </pc:sldChg>
      <pc:sldChg chg="del">
        <pc:chgData name="Koonal Shah" userId="bae289f5-96dc-4a13-8232-b1a46c56ed5d" providerId="ADAL" clId="{8DD245C3-64A0-4704-8531-6187ABD8601A}" dt="2024-10-10T15:10:50.340" v="0" actId="47"/>
        <pc:sldMkLst>
          <pc:docMk/>
          <pc:sldMk cId="2433800060" sldId="2147471863"/>
        </pc:sldMkLst>
      </pc:sldChg>
      <pc:sldChg chg="del">
        <pc:chgData name="Koonal Shah" userId="bae289f5-96dc-4a13-8232-b1a46c56ed5d" providerId="ADAL" clId="{8DD245C3-64A0-4704-8531-6187ABD8601A}" dt="2024-10-10T15:50:56.412" v="347" actId="47"/>
        <pc:sldMkLst>
          <pc:docMk/>
          <pc:sldMk cId="3472470127" sldId="2147471864"/>
        </pc:sldMkLst>
      </pc:sldChg>
      <pc:sldChg chg="del">
        <pc:chgData name="Koonal Shah" userId="bae289f5-96dc-4a13-8232-b1a46c56ed5d" providerId="ADAL" clId="{8DD245C3-64A0-4704-8531-6187ABD8601A}" dt="2024-10-10T15:50:56.412" v="347" actId="47"/>
        <pc:sldMkLst>
          <pc:docMk/>
          <pc:sldMk cId="3898945321" sldId="2147471865"/>
        </pc:sldMkLst>
      </pc:sldChg>
      <pc:sldChg chg="addSp delSp modSp add del mod">
        <pc:chgData name="Koonal Shah" userId="bae289f5-96dc-4a13-8232-b1a46c56ed5d" providerId="ADAL" clId="{8DD245C3-64A0-4704-8531-6187ABD8601A}" dt="2024-10-11T08:14:36.332" v="1600" actId="2696"/>
        <pc:sldMkLst>
          <pc:docMk/>
          <pc:sldMk cId="1114596371" sldId="2147471866"/>
        </pc:sldMkLst>
        <pc:spChg chg="del">
          <ac:chgData name="Koonal Shah" userId="bae289f5-96dc-4a13-8232-b1a46c56ed5d" providerId="ADAL" clId="{8DD245C3-64A0-4704-8531-6187ABD8601A}" dt="2024-10-10T15:45:36.183" v="322" actId="478"/>
          <ac:spMkLst>
            <pc:docMk/>
            <pc:sldMk cId="1114596371" sldId="2147471866"/>
            <ac:spMk id="2" creationId="{E2D03954-55FD-43DB-AEB0-6DB22697C060}"/>
          </ac:spMkLst>
        </pc:spChg>
        <pc:spChg chg="del">
          <ac:chgData name="Koonal Shah" userId="bae289f5-96dc-4a13-8232-b1a46c56ed5d" providerId="ADAL" clId="{8DD245C3-64A0-4704-8531-6187ABD8601A}" dt="2024-10-10T15:45:36.183" v="322" actId="478"/>
          <ac:spMkLst>
            <pc:docMk/>
            <pc:sldMk cId="1114596371" sldId="2147471866"/>
            <ac:spMk id="3" creationId="{F0F02D31-8F9D-4D4E-A015-DFD50107E3EF}"/>
          </ac:spMkLst>
        </pc:spChg>
        <pc:spChg chg="del">
          <ac:chgData name="Koonal Shah" userId="bae289f5-96dc-4a13-8232-b1a46c56ed5d" providerId="ADAL" clId="{8DD245C3-64A0-4704-8531-6187ABD8601A}" dt="2024-10-10T15:45:36.183" v="322" actId="478"/>
          <ac:spMkLst>
            <pc:docMk/>
            <pc:sldMk cId="1114596371" sldId="2147471866"/>
            <ac:spMk id="4" creationId="{36CA05A2-830D-4AA3-BB2F-D11DE669335E}"/>
          </ac:spMkLst>
        </pc:spChg>
        <pc:spChg chg="del">
          <ac:chgData name="Koonal Shah" userId="bae289f5-96dc-4a13-8232-b1a46c56ed5d" providerId="ADAL" clId="{8DD245C3-64A0-4704-8531-6187ABD8601A}" dt="2024-10-10T15:45:36.183" v="322" actId="478"/>
          <ac:spMkLst>
            <pc:docMk/>
            <pc:sldMk cId="1114596371" sldId="2147471866"/>
            <ac:spMk id="5" creationId="{24C19655-A065-4D97-9D6C-DC6A1F4656CF}"/>
          </ac:spMkLst>
        </pc:spChg>
        <pc:picChg chg="add mod">
          <ac:chgData name="Koonal Shah" userId="bae289f5-96dc-4a13-8232-b1a46c56ed5d" providerId="ADAL" clId="{8DD245C3-64A0-4704-8531-6187ABD8601A}" dt="2024-10-10T15:45:48.666" v="325" actId="14100"/>
          <ac:picMkLst>
            <pc:docMk/>
            <pc:sldMk cId="1114596371" sldId="2147471866"/>
            <ac:picMk id="7" creationId="{C3610616-A709-A0D8-802F-174E0D6ECB56}"/>
          </ac:picMkLst>
        </pc:picChg>
      </pc:sldChg>
      <pc:sldChg chg="add">
        <pc:chgData name="Koonal Shah" userId="bae289f5-96dc-4a13-8232-b1a46c56ed5d" providerId="ADAL" clId="{8DD245C3-64A0-4704-8531-6187ABD8601A}" dt="2024-10-11T08:14:39.009" v="1601"/>
        <pc:sldMkLst>
          <pc:docMk/>
          <pc:sldMk cId="3142951184" sldId="2147471866"/>
        </pc:sldMkLst>
      </pc:sldChg>
      <pc:sldChg chg="addSp delSp modSp add del mod">
        <pc:chgData name="Koonal Shah" userId="bae289f5-96dc-4a13-8232-b1a46c56ed5d" providerId="ADAL" clId="{8DD245C3-64A0-4704-8531-6187ABD8601A}" dt="2024-10-11T08:14:36.332" v="1600" actId="2696"/>
        <pc:sldMkLst>
          <pc:docMk/>
          <pc:sldMk cId="1782109725" sldId="2147471867"/>
        </pc:sldMkLst>
        <pc:picChg chg="del">
          <ac:chgData name="Koonal Shah" userId="bae289f5-96dc-4a13-8232-b1a46c56ed5d" providerId="ADAL" clId="{8DD245C3-64A0-4704-8531-6187ABD8601A}" dt="2024-10-10T15:46:34.790" v="327" actId="478"/>
          <ac:picMkLst>
            <pc:docMk/>
            <pc:sldMk cId="1782109725" sldId="2147471867"/>
            <ac:picMk id="7" creationId="{C3610616-A709-A0D8-802F-174E0D6ECB56}"/>
          </ac:picMkLst>
        </pc:picChg>
        <pc:picChg chg="add mod">
          <ac:chgData name="Koonal Shah" userId="bae289f5-96dc-4a13-8232-b1a46c56ed5d" providerId="ADAL" clId="{8DD245C3-64A0-4704-8531-6187ABD8601A}" dt="2024-10-10T15:46:59.603" v="332" actId="1037"/>
          <ac:picMkLst>
            <pc:docMk/>
            <pc:sldMk cId="1782109725" sldId="2147471867"/>
            <ac:picMk id="1026" creationId="{D27349F7-75C8-E2C1-EE2A-F7AF92A4AEEB}"/>
          </ac:picMkLst>
        </pc:picChg>
      </pc:sldChg>
      <pc:sldChg chg="add">
        <pc:chgData name="Koonal Shah" userId="bae289f5-96dc-4a13-8232-b1a46c56ed5d" providerId="ADAL" clId="{8DD245C3-64A0-4704-8531-6187ABD8601A}" dt="2024-10-11T08:14:39.009" v="1601"/>
        <pc:sldMkLst>
          <pc:docMk/>
          <pc:sldMk cId="1906806571" sldId="2147471867"/>
        </pc:sldMkLst>
      </pc:sldChg>
      <pc:sldChg chg="add">
        <pc:chgData name="Koonal Shah" userId="bae289f5-96dc-4a13-8232-b1a46c56ed5d" providerId="ADAL" clId="{8DD245C3-64A0-4704-8531-6187ABD8601A}" dt="2024-10-11T08:14:39.009" v="1601"/>
        <pc:sldMkLst>
          <pc:docMk/>
          <pc:sldMk cId="890057452" sldId="2147471868"/>
        </pc:sldMkLst>
      </pc:sldChg>
      <pc:sldChg chg="addSp delSp modSp add del mod">
        <pc:chgData name="Koonal Shah" userId="bae289f5-96dc-4a13-8232-b1a46c56ed5d" providerId="ADAL" clId="{8DD245C3-64A0-4704-8531-6187ABD8601A}" dt="2024-10-11T08:14:36.332" v="1600" actId="2696"/>
        <pc:sldMkLst>
          <pc:docMk/>
          <pc:sldMk cId="980189343" sldId="2147471868"/>
        </pc:sldMkLst>
        <pc:picChg chg="add mod">
          <ac:chgData name="Koonal Shah" userId="bae289f5-96dc-4a13-8232-b1a46c56ed5d" providerId="ADAL" clId="{8DD245C3-64A0-4704-8531-6187ABD8601A}" dt="2024-10-10T15:49:29.871" v="346" actId="1035"/>
          <ac:picMkLst>
            <pc:docMk/>
            <pc:sldMk cId="980189343" sldId="2147471868"/>
            <ac:picMk id="3" creationId="{22F23C55-0E97-01C6-CCD4-1116EF7F61B3}"/>
          </ac:picMkLst>
        </pc:picChg>
        <pc:picChg chg="del">
          <ac:chgData name="Koonal Shah" userId="bae289f5-96dc-4a13-8232-b1a46c56ed5d" providerId="ADAL" clId="{8DD245C3-64A0-4704-8531-6187ABD8601A}" dt="2024-10-10T15:49:10.764" v="334" actId="478"/>
          <ac:picMkLst>
            <pc:docMk/>
            <pc:sldMk cId="980189343" sldId="2147471868"/>
            <ac:picMk id="7" creationId="{C3610616-A709-A0D8-802F-174E0D6ECB56}"/>
          </ac:picMkLst>
        </pc:picChg>
      </pc:sldChg>
      <pc:sldChg chg="modSp mod">
        <pc:chgData name="Koonal Shah" userId="bae289f5-96dc-4a13-8232-b1a46c56ed5d" providerId="ADAL" clId="{8DD245C3-64A0-4704-8531-6187ABD8601A}" dt="2024-10-11T08:11:29.957" v="1384" actId="20577"/>
        <pc:sldMkLst>
          <pc:docMk/>
          <pc:sldMk cId="3049324249" sldId="2147471869"/>
        </pc:sldMkLst>
        <pc:spChg chg="mod">
          <ac:chgData name="Koonal Shah" userId="bae289f5-96dc-4a13-8232-b1a46c56ed5d" providerId="ADAL" clId="{8DD245C3-64A0-4704-8531-6187ABD8601A}" dt="2024-10-10T15:58:48.944" v="658" actId="20577"/>
          <ac:spMkLst>
            <pc:docMk/>
            <pc:sldMk cId="3049324249" sldId="2147471869"/>
            <ac:spMk id="4" creationId="{994C8C8B-42F9-9C3E-7A60-2D1C5E1D41AE}"/>
          </ac:spMkLst>
        </pc:spChg>
        <pc:spChg chg="mod">
          <ac:chgData name="Koonal Shah" userId="bae289f5-96dc-4a13-8232-b1a46c56ed5d" providerId="ADAL" clId="{8DD245C3-64A0-4704-8531-6187ABD8601A}" dt="2024-10-11T08:11:29.957" v="1384" actId="20577"/>
          <ac:spMkLst>
            <pc:docMk/>
            <pc:sldMk cId="3049324249" sldId="2147471869"/>
            <ac:spMk id="6" creationId="{AD82B030-C642-CD29-9B79-4D176E7AE56F}"/>
          </ac:spMkLst>
        </pc:spChg>
        <pc:picChg chg="mod">
          <ac:chgData name="Koonal Shah" userId="bae289f5-96dc-4a13-8232-b1a46c56ed5d" providerId="ADAL" clId="{8DD245C3-64A0-4704-8531-6187ABD8601A}" dt="2024-10-10T16:05:13.813" v="1158" actId="14826"/>
          <ac:picMkLst>
            <pc:docMk/>
            <pc:sldMk cId="3049324249" sldId="2147471869"/>
            <ac:picMk id="13" creationId="{47618075-63E8-E737-9DE1-E0DB8B9054E8}"/>
          </ac:picMkLst>
        </pc:picChg>
      </pc:sldChg>
      <pc:sldChg chg="addSp delSp modSp new mod">
        <pc:chgData name="Koonal Shah" userId="bae289f5-96dc-4a13-8232-b1a46c56ed5d" providerId="ADAL" clId="{8DD245C3-64A0-4704-8531-6187ABD8601A}" dt="2024-10-11T09:15:15.181" v="1785" actId="14100"/>
        <pc:sldMkLst>
          <pc:docMk/>
          <pc:sldMk cId="1810124704" sldId="2147471870"/>
        </pc:sldMkLst>
        <pc:spChg chg="del">
          <ac:chgData name="Koonal Shah" userId="bae289f5-96dc-4a13-8232-b1a46c56ed5d" providerId="ADAL" clId="{8DD245C3-64A0-4704-8531-6187ABD8601A}" dt="2024-10-11T08:42:48.866" v="1710" actId="478"/>
          <ac:spMkLst>
            <pc:docMk/>
            <pc:sldMk cId="1810124704" sldId="2147471870"/>
            <ac:spMk id="2" creationId="{9EED7080-14E7-1C65-1F7C-9FA139A61693}"/>
          </ac:spMkLst>
        </pc:spChg>
        <pc:spChg chg="del">
          <ac:chgData name="Koonal Shah" userId="bae289f5-96dc-4a13-8232-b1a46c56ed5d" providerId="ADAL" clId="{8DD245C3-64A0-4704-8531-6187ABD8601A}" dt="2024-10-11T08:42:48.866" v="1710" actId="478"/>
          <ac:spMkLst>
            <pc:docMk/>
            <pc:sldMk cId="1810124704" sldId="2147471870"/>
            <ac:spMk id="3" creationId="{91CB0152-F25E-5998-174F-B0F68A58489F}"/>
          </ac:spMkLst>
        </pc:spChg>
        <pc:spChg chg="del">
          <ac:chgData name="Koonal Shah" userId="bae289f5-96dc-4a13-8232-b1a46c56ed5d" providerId="ADAL" clId="{8DD245C3-64A0-4704-8531-6187ABD8601A}" dt="2024-10-11T08:42:48.866" v="1710" actId="478"/>
          <ac:spMkLst>
            <pc:docMk/>
            <pc:sldMk cId="1810124704" sldId="2147471870"/>
            <ac:spMk id="4" creationId="{49385D71-F564-8F31-D7F1-13317D25CBB4}"/>
          </ac:spMkLst>
        </pc:spChg>
        <pc:spChg chg="del">
          <ac:chgData name="Koonal Shah" userId="bae289f5-96dc-4a13-8232-b1a46c56ed5d" providerId="ADAL" clId="{8DD245C3-64A0-4704-8531-6187ABD8601A}" dt="2024-10-11T08:42:48.866" v="1710" actId="478"/>
          <ac:spMkLst>
            <pc:docMk/>
            <pc:sldMk cId="1810124704" sldId="2147471870"/>
            <ac:spMk id="5" creationId="{0530D44C-9514-9715-3E69-54B225F2629C}"/>
          </ac:spMkLst>
        </pc:spChg>
        <pc:picChg chg="add del mod">
          <ac:chgData name="Koonal Shah" userId="bae289f5-96dc-4a13-8232-b1a46c56ed5d" providerId="ADAL" clId="{8DD245C3-64A0-4704-8531-6187ABD8601A}" dt="2024-10-11T09:11:21.287" v="1741" actId="478"/>
          <ac:picMkLst>
            <pc:docMk/>
            <pc:sldMk cId="1810124704" sldId="2147471870"/>
            <ac:picMk id="7" creationId="{A58E4459-19E5-68C7-DB6C-FEF01449CF43}"/>
          </ac:picMkLst>
        </pc:picChg>
        <pc:picChg chg="add mod">
          <ac:chgData name="Koonal Shah" userId="bae289f5-96dc-4a13-8232-b1a46c56ed5d" providerId="ADAL" clId="{8DD245C3-64A0-4704-8531-6187ABD8601A}" dt="2024-10-11T09:14:54.925" v="1782" actId="14100"/>
          <ac:picMkLst>
            <pc:docMk/>
            <pc:sldMk cId="1810124704" sldId="2147471870"/>
            <ac:picMk id="9" creationId="{BF9EC153-5DD9-3DB6-5BF5-E3BC6C647F20}"/>
          </ac:picMkLst>
        </pc:picChg>
        <pc:picChg chg="add mod">
          <ac:chgData name="Koonal Shah" userId="bae289f5-96dc-4a13-8232-b1a46c56ed5d" providerId="ADAL" clId="{8DD245C3-64A0-4704-8531-6187ABD8601A}" dt="2024-10-11T09:15:04.513" v="1783" actId="14100"/>
          <ac:picMkLst>
            <pc:docMk/>
            <pc:sldMk cId="1810124704" sldId="2147471870"/>
            <ac:picMk id="11" creationId="{5BEB39FF-65CD-0CD3-4B53-671C5F90C0CE}"/>
          </ac:picMkLst>
        </pc:picChg>
        <pc:picChg chg="add mod">
          <ac:chgData name="Koonal Shah" userId="bae289f5-96dc-4a13-8232-b1a46c56ed5d" providerId="ADAL" clId="{8DD245C3-64A0-4704-8531-6187ABD8601A}" dt="2024-10-11T09:14:45.152" v="1781" actId="1037"/>
          <ac:picMkLst>
            <pc:docMk/>
            <pc:sldMk cId="1810124704" sldId="2147471870"/>
            <ac:picMk id="13" creationId="{90A2D7F4-77A3-672E-36BC-9A5AF05235E0}"/>
          </ac:picMkLst>
        </pc:picChg>
        <pc:picChg chg="add mod">
          <ac:chgData name="Koonal Shah" userId="bae289f5-96dc-4a13-8232-b1a46c56ed5d" providerId="ADAL" clId="{8DD245C3-64A0-4704-8531-6187ABD8601A}" dt="2024-10-11T09:15:15.181" v="1785" actId="14100"/>
          <ac:picMkLst>
            <pc:docMk/>
            <pc:sldMk cId="1810124704" sldId="2147471870"/>
            <ac:picMk id="15" creationId="{259A89F5-F47C-E476-C220-2B36F2F587B0}"/>
          </ac:picMkLst>
        </pc:picChg>
      </pc:sldChg>
      <pc:sldChg chg="addSp delSp modSp add mod">
        <pc:chgData name="Koonal Shah" userId="bae289f5-96dc-4a13-8232-b1a46c56ed5d" providerId="ADAL" clId="{8DD245C3-64A0-4704-8531-6187ABD8601A}" dt="2024-10-23T10:32:25.749" v="1971" actId="1036"/>
        <pc:sldMkLst>
          <pc:docMk/>
          <pc:sldMk cId="2112070888" sldId="2147471871"/>
        </pc:sldMkLst>
        <pc:picChg chg="add mod">
          <ac:chgData name="Koonal Shah" userId="bae289f5-96dc-4a13-8232-b1a46c56ed5d" providerId="ADAL" clId="{8DD245C3-64A0-4704-8531-6187ABD8601A}" dt="2024-10-23T10:32:25.749" v="1971" actId="1036"/>
          <ac:picMkLst>
            <pc:docMk/>
            <pc:sldMk cId="2112070888" sldId="2147471871"/>
            <ac:picMk id="3" creationId="{5ACF597B-BB3C-7C3A-B118-AD206B627063}"/>
          </ac:picMkLst>
        </pc:picChg>
        <pc:picChg chg="del">
          <ac:chgData name="Koonal Shah" userId="bae289f5-96dc-4a13-8232-b1a46c56ed5d" providerId="ADAL" clId="{8DD245C3-64A0-4704-8531-6187ABD8601A}" dt="2024-10-23T10:31:50.965" v="1958" actId="478"/>
          <ac:picMkLst>
            <pc:docMk/>
            <pc:sldMk cId="2112070888" sldId="2147471871"/>
            <ac:picMk id="7" creationId="{C3610616-A709-A0D8-802F-174E0D6ECB56}"/>
          </ac:picMkLst>
        </pc:picChg>
      </pc:sldChg>
      <pc:sldChg chg="del">
        <pc:chgData name="Koonal Shah" userId="bae289f5-96dc-4a13-8232-b1a46c56ed5d" providerId="ADAL" clId="{8DD245C3-64A0-4704-8531-6187ABD8601A}" dt="2024-10-10T15:11:56.585" v="4" actId="47"/>
        <pc:sldMkLst>
          <pc:docMk/>
          <pc:sldMk cId="1887651638" sldId="2147472415"/>
        </pc:sldMkLst>
      </pc:sldChg>
      <pc:sldChg chg="del">
        <pc:chgData name="Koonal Shah" userId="bae289f5-96dc-4a13-8232-b1a46c56ed5d" providerId="ADAL" clId="{8DD245C3-64A0-4704-8531-6187ABD8601A}" dt="2024-10-10T15:11:56.585" v="4" actId="47"/>
        <pc:sldMkLst>
          <pc:docMk/>
          <pc:sldMk cId="3349085367" sldId="2147472417"/>
        </pc:sldMkLst>
      </pc:sldChg>
      <pc:sldChg chg="del">
        <pc:chgData name="Koonal Shah" userId="bae289f5-96dc-4a13-8232-b1a46c56ed5d" providerId="ADAL" clId="{8DD245C3-64A0-4704-8531-6187ABD8601A}" dt="2024-10-10T15:12:54.682" v="5" actId="47"/>
        <pc:sldMkLst>
          <pc:docMk/>
          <pc:sldMk cId="275929870" sldId="2147473198"/>
        </pc:sldMkLst>
      </pc:sldChg>
      <pc:sldChg chg="del">
        <pc:chgData name="Koonal Shah" userId="bae289f5-96dc-4a13-8232-b1a46c56ed5d" providerId="ADAL" clId="{8DD245C3-64A0-4704-8531-6187ABD8601A}" dt="2024-10-10T15:12:54.682" v="5" actId="47"/>
        <pc:sldMkLst>
          <pc:docMk/>
          <pc:sldMk cId="4222201510" sldId="2147473199"/>
        </pc:sldMkLst>
      </pc:sldChg>
      <pc:sldChg chg="del">
        <pc:chgData name="Koonal Shah" userId="bae289f5-96dc-4a13-8232-b1a46c56ed5d" providerId="ADAL" clId="{8DD245C3-64A0-4704-8531-6187ABD8601A}" dt="2024-10-10T15:11:56.585" v="4" actId="47"/>
        <pc:sldMkLst>
          <pc:docMk/>
          <pc:sldMk cId="118156245" sldId="2147473200"/>
        </pc:sldMkLst>
      </pc:sldChg>
      <pc:sldChg chg="del">
        <pc:chgData name="Koonal Shah" userId="bae289f5-96dc-4a13-8232-b1a46c56ed5d" providerId="ADAL" clId="{8DD245C3-64A0-4704-8531-6187ABD8601A}" dt="2024-10-10T15:11:56.585" v="4" actId="47"/>
        <pc:sldMkLst>
          <pc:docMk/>
          <pc:sldMk cId="2701557710" sldId="2147473205"/>
        </pc:sldMkLst>
      </pc:sldChg>
      <pc:sldChg chg="del">
        <pc:chgData name="Koonal Shah" userId="bae289f5-96dc-4a13-8232-b1a46c56ed5d" providerId="ADAL" clId="{8DD245C3-64A0-4704-8531-6187ABD8601A}" dt="2024-10-10T15:10:55.175" v="1" actId="47"/>
        <pc:sldMkLst>
          <pc:docMk/>
          <pc:sldMk cId="2042551253" sldId="2147473206"/>
        </pc:sldMkLst>
      </pc:sldChg>
      <pc:sldMasterChg chg="delSldLayout">
        <pc:chgData name="Koonal Shah" userId="bae289f5-96dc-4a13-8232-b1a46c56ed5d" providerId="ADAL" clId="{8DD245C3-64A0-4704-8531-6187ABD8601A}" dt="2024-10-10T15:12:54.682" v="5" actId="47"/>
        <pc:sldMasterMkLst>
          <pc:docMk/>
          <pc:sldMasterMk cId="3704599898" sldId="2147484091"/>
        </pc:sldMasterMkLst>
        <pc:sldLayoutChg chg="del">
          <pc:chgData name="Koonal Shah" userId="bae289f5-96dc-4a13-8232-b1a46c56ed5d" providerId="ADAL" clId="{8DD245C3-64A0-4704-8531-6187ABD8601A}" dt="2024-10-10T15:12:54.682" v="5" actId="47"/>
          <pc:sldLayoutMkLst>
            <pc:docMk/>
            <pc:sldMasterMk cId="3704599898" sldId="2147484091"/>
            <pc:sldLayoutMk cId="2621462065" sldId="2147484133"/>
          </pc:sldLayoutMkLst>
        </pc:sldLayoutChg>
        <pc:sldLayoutChg chg="del">
          <pc:chgData name="Koonal Shah" userId="bae289f5-96dc-4a13-8232-b1a46c56ed5d" providerId="ADAL" clId="{8DD245C3-64A0-4704-8531-6187ABD8601A}" dt="2024-10-10T15:12:54.682" v="5" actId="47"/>
          <pc:sldLayoutMkLst>
            <pc:docMk/>
            <pc:sldMasterMk cId="3704599898" sldId="2147484091"/>
            <pc:sldLayoutMk cId="2446896611" sldId="2147484134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701293240047781"/>
          <c:y val="0.15431365680419448"/>
          <c:w val="0.46314399941089307"/>
          <c:h val="0.7127507786390292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9CC9-4F17-9810-156682387D8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9CC9-4F17-9810-156682387D8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CC9-4F17-9810-156682387D8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9CC9-4F17-9810-156682387D8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CC9-4F17-9810-156682387D8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CC9-4F17-9810-156682387D8B}"/>
              </c:ext>
            </c:extLst>
          </c:dPt>
          <c:dLbls>
            <c:dLbl>
              <c:idx val="0"/>
              <c:layout>
                <c:manualLayout>
                  <c:x val="3.5546559601149677E-2"/>
                  <c:y val="2.141327347033665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862172889640385"/>
                      <c:h val="0.1635994286381915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9CC9-4F17-9810-156682387D8B}"/>
                </c:ext>
              </c:extLst>
            </c:dLbl>
            <c:dLbl>
              <c:idx val="1"/>
              <c:layout>
                <c:manualLayout>
                  <c:x val="-6.9554676615361608E-3"/>
                  <c:y val="-7.9577861931739158E-3"/>
                </c:manualLayout>
              </c:layout>
              <c:spPr>
                <a:solidFill>
                  <a:srgbClr val="FFFFFF"/>
                </a:solidFill>
                <a:ln>
                  <a:solidFill>
                    <a:srgbClr val="000000">
                      <a:lumMod val="25000"/>
                      <a:lumOff val="75000"/>
                    </a:srgbClr>
                  </a:solidFill>
                </a:ln>
                <a:effectLst/>
              </c:spPr>
              <c:txPr>
                <a:bodyPr rot="0" spcFirstLastPara="1" vertOverflow="clip" horzOverflow="clip" vert="horz" wrap="square" lIns="72000" tIns="36000" rIns="72000" bIns="3600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32071662756064401"/>
                      <c:h val="0.1795443585955893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9CC9-4F17-9810-156682387D8B}"/>
                </c:ext>
              </c:extLst>
            </c:dLbl>
            <c:dLbl>
              <c:idx val="2"/>
              <c:layout>
                <c:manualLayout>
                  <c:x val="1.2884456665603627E-2"/>
                  <c:y val="0.2174542066523065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335301969129361"/>
                      <c:h val="0.2417724366801708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9CC9-4F17-9810-156682387D8B}"/>
                </c:ext>
              </c:extLst>
            </c:dLbl>
            <c:dLbl>
              <c:idx val="3"/>
              <c:layout>
                <c:manualLayout>
                  <c:x val="-1.198570457845939E-2"/>
                  <c:y val="8.420048920028186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176418327972713"/>
                      <c:h val="0.2130941114464971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9CC9-4F17-9810-156682387D8B}"/>
                </c:ext>
              </c:extLst>
            </c:dLbl>
            <c:dLbl>
              <c:idx val="4"/>
              <c:layout>
                <c:manualLayout>
                  <c:x val="-1.2432094321312767E-2"/>
                  <c:y val="6.2979924380451111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530992762078062"/>
                      <c:h val="0.172786959843008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9CC9-4F17-9810-156682387D8B}"/>
                </c:ext>
              </c:extLst>
            </c:dLbl>
            <c:dLbl>
              <c:idx val="5"/>
              <c:layout>
                <c:manualLayout>
                  <c:x val="0.31153258392043093"/>
                  <c:y val="2.7822340989296724E-3"/>
                </c:manualLayout>
              </c:layout>
              <c:spPr>
                <a:solidFill>
                  <a:srgbClr val="FFFFFF"/>
                </a:solidFill>
                <a:ln>
                  <a:solidFill>
                    <a:srgbClr val="000000">
                      <a:lumMod val="25000"/>
                      <a:lumOff val="75000"/>
                    </a:srgbClr>
                  </a:solidFill>
                </a:ln>
                <a:effectLst/>
              </c:spPr>
              <c:txPr>
                <a:bodyPr rot="0" spcFirstLastPara="1" vertOverflow="clip" horzOverflow="clip" vert="horz" wrap="square" lIns="72000" tIns="36000" rIns="72000" bIns="3600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30262746520075079"/>
                      <c:h val="0.1855533261170505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9CC9-4F17-9810-156682387D8B}"/>
                </c:ext>
              </c:extLst>
            </c:dLbl>
            <c:spPr>
              <a:solidFill>
                <a:srgbClr val="FFFFFF"/>
              </a:solidFill>
              <a:ln>
                <a:solidFill>
                  <a:srgbClr val="000000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72000" tIns="36000" rIns="72000" bIns="3600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Sheet1!$A$2:$A$7</c:f>
              <c:strCache>
                <c:ptCount val="6"/>
                <c:pt idx="0">
                  <c:v>EQ-5D exclusively (n=17)</c:v>
                </c:pt>
                <c:pt idx="1">
                  <c:v>EQ-5D + other measures or methods (n=12)</c:v>
                </c:pt>
                <c:pt idx="2">
                  <c:v>EQ-5D + child-specific measures (n=4)</c:v>
                </c:pt>
                <c:pt idx="3">
                  <c:v>EQ-5D-Y exclusively (n=1)</c:v>
                </c:pt>
                <c:pt idx="4">
                  <c:v>No use of EQ-5D; main instrument HUI3 (n=5)</c:v>
                </c:pt>
                <c:pt idx="5">
                  <c:v>Non-preference based measures (n=1)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0.42499999999999999</c:v>
                </c:pt>
                <c:pt idx="1">
                  <c:v>0.3</c:v>
                </c:pt>
                <c:pt idx="2">
                  <c:v>0.1</c:v>
                </c:pt>
                <c:pt idx="3" formatCode="0.00%">
                  <c:v>2.5000000000000001E-2</c:v>
                </c:pt>
                <c:pt idx="4" formatCode="0.00%">
                  <c:v>0.125</c:v>
                </c:pt>
                <c:pt idx="5">
                  <c:v>2.5000000000000001E-2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C9-4F17-9810-156682387D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701293240047781"/>
          <c:y val="0.15431365680419448"/>
          <c:w val="0.52340462811730581"/>
          <c:h val="0.7525818365680638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9CC9-4F17-9810-156682387D8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9CC9-4F17-9810-156682387D8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CC9-4F17-9810-156682387D8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9CC9-4F17-9810-156682387D8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CC9-4F17-9810-156682387D8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CC9-4F17-9810-156682387D8B}"/>
              </c:ext>
            </c:extLst>
          </c:dPt>
          <c:dLbls>
            <c:dLbl>
              <c:idx val="0"/>
              <c:layout>
                <c:manualLayout>
                  <c:x val="-0.18579013176029036"/>
                  <c:y val="7.509639817135058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CC9-4F17-9810-156682387D8B}"/>
                </c:ext>
              </c:extLst>
            </c:dLbl>
            <c:dLbl>
              <c:idx val="1"/>
              <c:layout>
                <c:manualLayout>
                  <c:x val="0.12441035343675655"/>
                  <c:y val="-0.229959729653922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CC9-4F17-9810-156682387D8B}"/>
                </c:ext>
              </c:extLst>
            </c:dLbl>
            <c:dLbl>
              <c:idx val="2"/>
              <c:layout>
                <c:manualLayout>
                  <c:x val="0.16494507829162705"/>
                  <c:y val="0.2407093226587406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2852875084578"/>
                      <c:h val="0.2101287480278735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9CC9-4F17-9810-156682387D8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Clinician 
(n=5)</c:v>
                </c:pt>
                <c:pt idx="1">
                  <c:v>Adults only (n=4)</c:v>
                </c:pt>
                <c:pt idx="2">
                  <c:v>Include adults as proxy for children
(n=3)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0.41665999999999997</c:v>
                </c:pt>
                <c:pt idx="1">
                  <c:v>0.33333000000000002</c:v>
                </c:pt>
                <c:pt idx="2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C9-4F17-9810-156682387D8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3A7B4E0-C5AF-4E67-A372-F7A03C7E29D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831CFB-1E73-40F4-AB1A-D345A7F8CA0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99B0F1-6494-479E-9AB9-629C0F1571D6}" type="datetimeFigureOut">
              <a:rPr lang="en-GB" smtClean="0"/>
              <a:t>28/10/2024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8C8A56-2EE4-4E74-BCEC-B277CFD218C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2F1CB3-6147-438D-AE3F-8D3A9D32BC0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6832AD-622C-4DA7-9523-4C5A8793F5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85272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0D7A42-0977-2147-8194-01C3DBCDFF3E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92B9AF-1FF3-B64A-A57E-17202D6D5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600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2B9AF-1FF3-B64A-A57E-17202D6D58C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8215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2B9AF-1FF3-B64A-A57E-17202D6D58C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71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None/>
              <a:tabLst>
                <a:tab pos="270510" algn="l"/>
                <a:tab pos="540385" algn="l"/>
              </a:tabLst>
            </a:pPr>
            <a:r>
              <a:rPr lang="en-GB" sz="1800" b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Use this slide to explain what NICE does.</a:t>
            </a:r>
          </a:p>
          <a:p>
            <a:pPr marL="342900" lvl="0" indent="-34290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70510" algn="l"/>
                <a:tab pos="540385" algn="l"/>
              </a:tabLst>
            </a:pPr>
            <a:r>
              <a:rPr lang="en-GB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Producing useful and usable guidance for health and care practitioners</a:t>
            </a:r>
            <a:r>
              <a:rPr lang="en-GB" sz="1800" b="1" dirty="0">
                <a:effectLst/>
                <a:latin typeface="Arial" panose="020B0604020202020204" pitchFamily="34" charset="0"/>
                <a:ea typeface="Inter" panose="02000503000000020004" pitchFamily="2" charset="0"/>
                <a:cs typeface="Calibri" panose="020F0502020204030204" pitchFamily="34" charset="0"/>
              </a:rPr>
              <a:t>.</a:t>
            </a:r>
            <a:r>
              <a:rPr lang="en-GB" sz="1800" dirty="0">
                <a:effectLst/>
                <a:latin typeface="Arial" panose="020B0604020202020204" pitchFamily="34" charset="0"/>
                <a:ea typeface="Inter" panose="02000503000000020004" pitchFamily="2" charset="0"/>
                <a:cs typeface="Calibri" panose="020F0502020204030204" pitchFamily="34" charset="0"/>
              </a:rPr>
              <a:t> W</a:t>
            </a: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e’ve published over 300 guidelines containing more than 20,000 </a:t>
            </a:r>
            <a:r>
              <a:rPr lang="en-GB" sz="1800" dirty="0">
                <a:effectLst/>
                <a:latin typeface="Arial" panose="020B0604020202020204" pitchFamily="34" charset="0"/>
                <a:ea typeface="Inter" panose="02000503000000020004" pitchFamily="2" charset="0"/>
                <a:cs typeface="Calibri" panose="020F0502020204030204" pitchFamily="34" charset="0"/>
              </a:rPr>
              <a:t>evidence-based </a:t>
            </a: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recommendations across a wide range of topics.</a:t>
            </a:r>
            <a:endParaRPr lang="en-GB" sz="1800" dirty="0">
              <a:effectLst/>
              <a:latin typeface="Arial" panose="020B0604020202020204" pitchFamily="34" charset="0"/>
              <a:ea typeface="Inter" panose="02000503000000020004" pitchFamily="2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630555" algn="l"/>
                <a:tab pos="540385" algn="l"/>
                <a:tab pos="630555" algn="l"/>
              </a:tabLst>
              <a:defRPr/>
            </a:pPr>
            <a:r>
              <a:rPr lang="en-GB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Focussing on what matters most. We prioritise topics that are most important to the health and care system or address an unmet need. </a:t>
            </a:r>
            <a:r>
              <a:rPr lang="en-GB" sz="1800" dirty="0">
                <a:ea typeface="Inter SemiBold" panose="02000503000000020004" pitchFamily="2" charset="0"/>
              </a:rPr>
              <a:t>We work with industry and other partners to drive the best innovations into the hands of health and care practitioners. </a:t>
            </a: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NHS patients are often</a:t>
            </a:r>
            <a:r>
              <a:rPr lang="en-GB" sz="1800" dirty="0">
                <a:effectLst/>
                <a:latin typeface="Arial" panose="020B0604020202020204" pitchFamily="34" charset="0"/>
                <a:ea typeface="Inter" panose="02000503000000020004" pitchFamily="2" charset="0"/>
                <a:cs typeface="Calibri" panose="020F0502020204030204" pitchFamily="34" charset="0"/>
              </a:rPr>
              <a:t> among</a:t>
            </a: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the first in Europe to access innovative new medicines</a:t>
            </a:r>
            <a:r>
              <a:rPr lang="en-GB" sz="1800" dirty="0">
                <a:effectLst/>
                <a:latin typeface="Arial" panose="020B0604020202020204" pitchFamily="34" charset="0"/>
                <a:ea typeface="Inter" panose="02000503000000020004" pitchFamily="2" charset="0"/>
                <a:cs typeface="Calibri" panose="020F0502020204030204" pitchFamily="34" charset="0"/>
              </a:rPr>
              <a:t>.</a:t>
            </a:r>
          </a:p>
          <a:p>
            <a:pPr marL="342900" lvl="0" indent="-34290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630555" algn="l"/>
                <a:tab pos="540385" algn="l"/>
                <a:tab pos="630555" algn="l"/>
              </a:tabLst>
            </a:pPr>
            <a:r>
              <a:rPr lang="en-GB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Providing </a:t>
            </a:r>
            <a:r>
              <a:rPr lang="en-GB" sz="1800" b="1" dirty="0">
                <a:effectLst/>
                <a:latin typeface="Arial" panose="020B0604020202020204" pitchFamily="34" charset="0"/>
                <a:ea typeface="Inter" panose="02000503000000020004" pitchFamily="2" charset="0"/>
                <a:cs typeface="Calibri" panose="020F0502020204030204" pitchFamily="34" charset="0"/>
              </a:rPr>
              <a:t>rigorous, </a:t>
            </a:r>
            <a:r>
              <a:rPr lang="en-GB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independent assessment of</a:t>
            </a:r>
            <a:r>
              <a:rPr lang="en-GB" sz="1800" b="1" dirty="0">
                <a:effectLst/>
                <a:latin typeface="Arial" panose="020B0604020202020204" pitchFamily="34" charset="0"/>
                <a:ea typeface="Inter" panose="02000503000000020004" pitchFamily="2" charset="0"/>
                <a:cs typeface="Calibri" panose="020F0502020204030204" pitchFamily="34" charset="0"/>
              </a:rPr>
              <a:t> </a:t>
            </a:r>
            <a:r>
              <a:rPr lang="en-GB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new health technologies.</a:t>
            </a: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Right now, we evaluate around 100 new medicines and technologies each year, but taking an early and proportionate approach will allow us to be even quicker year on year.</a:t>
            </a:r>
            <a:endParaRPr lang="en-GB" sz="1800" dirty="0">
              <a:effectLst/>
              <a:latin typeface="Arial" panose="020B0604020202020204" pitchFamily="34" charset="0"/>
              <a:ea typeface="Inter" panose="02000503000000020004" pitchFamily="2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630555" algn="l"/>
                <a:tab pos="540385" algn="l"/>
                <a:tab pos="630555" algn="l"/>
              </a:tabLst>
            </a:pPr>
            <a:r>
              <a:rPr lang="en-GB" sz="1800" b="1" dirty="0">
                <a:effectLst/>
                <a:latin typeface="Arial" panose="020B0604020202020204" pitchFamily="34" charset="0"/>
                <a:ea typeface="Inter" panose="02000503000000020004" pitchFamily="2" charset="0"/>
                <a:cs typeface="Calibri" panose="020F0502020204030204" pitchFamily="34" charset="0"/>
              </a:rPr>
              <a:t>Encouraging the uptake of best practice to improve outcomes for everyone. </a:t>
            </a:r>
            <a:r>
              <a:rPr lang="en-GB" sz="1800" dirty="0">
                <a:effectLst/>
                <a:latin typeface="Arial" panose="020B0604020202020204" pitchFamily="34" charset="0"/>
                <a:ea typeface="Inter" panose="02000503000000020004" pitchFamily="2" charset="0"/>
                <a:cs typeface="Calibri" panose="020F0502020204030204" pitchFamily="34" charset="0"/>
              </a:rPr>
              <a:t>Our guidance is viewed over 10 million times per year and we are an essential part of a health and care system that is always learning from data and implementation.</a:t>
            </a:r>
          </a:p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2B9AF-1FF3-B64A-A57E-17202D6D58C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1674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2B9AF-1FF3-B64A-A57E-17202D6D58C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1864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b="0" i="0" dirty="0">
              <a:solidFill>
                <a:srgbClr val="212121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2B9AF-1FF3-B64A-A57E-17202D6D58C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3862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2B9AF-1FF3-B64A-A57E-17202D6D58C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4451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2B9AF-1FF3-B64A-A57E-17202D6D58C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5592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2B9AF-1FF3-B64A-A57E-17202D6D58C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71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2B9AF-1FF3-B64A-A57E-17202D6D58C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5211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2B9AF-1FF3-B64A-A57E-17202D6D58C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558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D06FB-66AF-0540-962A-7751FA6409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4988" y="722208"/>
            <a:ext cx="4120710" cy="12763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latin typeface="+mj-lt"/>
              </a:defRPr>
            </a:lvl1pPr>
          </a:lstStyle>
          <a:p>
            <a:r>
              <a:rPr lang="en-US"/>
              <a:t>This is a sample title page layout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118A4B-6435-DC40-953D-BE77A26858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4988" y="2253442"/>
            <a:ext cx="3924300" cy="13565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latin typeface="+mn-lt"/>
                <a:ea typeface="Inter" panose="0200050300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Subtitle here please</a:t>
            </a:r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7505851-31E7-A767-55A1-7D4F2742B4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30875" y="-9053"/>
            <a:ext cx="6461125" cy="6867053"/>
          </a:xfrm>
          <a:custGeom>
            <a:avLst/>
            <a:gdLst>
              <a:gd name="connsiteX0" fmla="*/ 0 w 6461125"/>
              <a:gd name="connsiteY0" fmla="*/ 0 h 6858000"/>
              <a:gd name="connsiteX1" fmla="*/ 6461125 w 6461125"/>
              <a:gd name="connsiteY1" fmla="*/ 0 h 6858000"/>
              <a:gd name="connsiteX2" fmla="*/ 6461125 w 6461125"/>
              <a:gd name="connsiteY2" fmla="*/ 6858000 h 6858000"/>
              <a:gd name="connsiteX3" fmla="*/ 0 w 6461125"/>
              <a:gd name="connsiteY3" fmla="*/ 6858000 h 6858000"/>
              <a:gd name="connsiteX4" fmla="*/ 0 w 6461125"/>
              <a:gd name="connsiteY4" fmla="*/ 0 h 6858000"/>
              <a:gd name="connsiteX0" fmla="*/ 1910281 w 6461125"/>
              <a:gd name="connsiteY0" fmla="*/ 0 h 6867053"/>
              <a:gd name="connsiteX1" fmla="*/ 6461125 w 6461125"/>
              <a:gd name="connsiteY1" fmla="*/ 9053 h 6867053"/>
              <a:gd name="connsiteX2" fmla="*/ 6461125 w 6461125"/>
              <a:gd name="connsiteY2" fmla="*/ 6867053 h 6867053"/>
              <a:gd name="connsiteX3" fmla="*/ 0 w 6461125"/>
              <a:gd name="connsiteY3" fmla="*/ 6867053 h 6867053"/>
              <a:gd name="connsiteX4" fmla="*/ 1910281 w 6461125"/>
              <a:gd name="connsiteY4" fmla="*/ 0 h 6867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61125" h="6867053">
                <a:moveTo>
                  <a:pt x="1910281" y="0"/>
                </a:moveTo>
                <a:lnTo>
                  <a:pt x="6461125" y="9053"/>
                </a:lnTo>
                <a:lnTo>
                  <a:pt x="6461125" y="6867053"/>
                </a:lnTo>
                <a:lnTo>
                  <a:pt x="0" y="6867053"/>
                </a:lnTo>
                <a:lnTo>
                  <a:pt x="1910281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876C832-BC07-12B0-034D-683327618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4988" y="5795023"/>
            <a:ext cx="3746500" cy="381000"/>
          </a:xfrm>
          <a:prstGeom prst="rect">
            <a:avLst/>
          </a:prstGeom>
        </p:spPr>
      </p:pic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20FFD34A-9C21-8BEA-028E-509C920DC0E3}"/>
              </a:ext>
            </a:extLst>
          </p:cNvPr>
          <p:cNvSpPr txBox="1">
            <a:spLocks/>
          </p:cNvSpPr>
          <p:nvPr userDrawn="1"/>
        </p:nvSpPr>
        <p:spPr>
          <a:xfrm>
            <a:off x="4724400" y="634357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b="1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 b="1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407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ple Page (Blue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B53E5169-A8A8-4023-8954-85A11AE3734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23" y="1904986"/>
            <a:ext cx="11076689" cy="3917316"/>
          </a:xfrm>
        </p:spPr>
        <p:txBody>
          <a:bodyPr/>
          <a:lstStyle>
            <a:lvl1pPr>
              <a:lnSpc>
                <a:spcPct val="150000"/>
              </a:lnSpc>
              <a:defRPr sz="180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>
              <a:lnSpc>
                <a:spcPct val="150000"/>
              </a:lnSpc>
              <a:defRPr sz="1800">
                <a:solidFill>
                  <a:schemeClr val="bg1"/>
                </a:solidFill>
                <a:latin typeface="+mn-lt"/>
                <a:ea typeface="Inter" panose="02000503000000020004" pitchFamily="2" charset="0"/>
              </a:defRPr>
            </a:lvl2pPr>
            <a:lvl3pPr>
              <a:lnSpc>
                <a:spcPct val="150000"/>
              </a:lnSpc>
              <a:defRPr sz="180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US"/>
              <a:t>Please use this space to insert written content as required. Please use Inter or Arial with a minimum font size of 16pt and avoid changing the </a:t>
            </a:r>
            <a:r>
              <a:rPr lang="en-US" err="1"/>
              <a:t>colour</a:t>
            </a:r>
            <a:r>
              <a:rPr lang="en-US"/>
              <a:t> of the text.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0B944DA-A86A-F9A3-D617-CEA5075409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924" y="6146056"/>
            <a:ext cx="585971" cy="197518"/>
          </a:xfrm>
          <a:prstGeom prst="rect">
            <a:avLst/>
          </a:prstGeom>
        </p:spPr>
      </p:pic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7112B9A0-2D22-CC9C-2C74-9FAADD979AC8}"/>
              </a:ext>
            </a:extLst>
          </p:cNvPr>
          <p:cNvSpPr txBox="1">
            <a:spLocks/>
          </p:cNvSpPr>
          <p:nvPr userDrawn="1"/>
        </p:nvSpPr>
        <p:spPr>
          <a:xfrm>
            <a:off x="4724400" y="6161011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b="1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 b="1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255643D-7709-7FAC-801F-BBB2E85C767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923" y="545526"/>
            <a:ext cx="11076689" cy="116031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Lora SemiBold" pitchFamily="2" charset="77"/>
              </a:defRPr>
            </a:lvl1pPr>
          </a:lstStyle>
          <a:p>
            <a:r>
              <a:rPr lang="en-US"/>
              <a:t>This is a sample page layout</a:t>
            </a:r>
            <a:br>
              <a:rPr lang="en-US"/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022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B47995B4-B0D2-C426-ACF5-CF4A86FA7B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23" y="1886325"/>
            <a:ext cx="11076689" cy="3963969"/>
          </a:xfr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chemeClr val="tx1"/>
                </a:solidFill>
                <a:latin typeface="+mn-lt"/>
                <a:ea typeface="Inter" panose="02000503000000020004" pitchFamily="2" charset="0"/>
              </a:defRPr>
            </a:lvl1pPr>
            <a:lvl2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Please use this space to insert written content as required </a:t>
            </a:r>
          </a:p>
          <a:p>
            <a:pPr lvl="1"/>
            <a:r>
              <a:rPr lang="en-GB"/>
              <a:t>Please use this space to insert written content as required </a:t>
            </a:r>
          </a:p>
          <a:p>
            <a:pPr lvl="2"/>
            <a:r>
              <a:rPr lang="en-GB"/>
              <a:t>Please use this space to insert written content as required </a:t>
            </a:r>
          </a:p>
          <a:p>
            <a:pPr lvl="3"/>
            <a:r>
              <a:rPr lang="en-GB"/>
              <a:t>Please use this space to insert written content as required </a:t>
            </a:r>
          </a:p>
          <a:p>
            <a:pPr lvl="0"/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D304228-CD0C-4EA6-DB18-6287BB1B30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923" y="6146056"/>
            <a:ext cx="585971" cy="197518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C11D22C3-50AF-B20D-B8B3-769C6A972DE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923" y="545526"/>
            <a:ext cx="11076689" cy="116031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latin typeface="Lora SemiBold" pitchFamily="2" charset="77"/>
              </a:defRPr>
            </a:lvl1pPr>
          </a:lstStyle>
          <a:p>
            <a:r>
              <a:rPr lang="en-US"/>
              <a:t>This is sample bulleted text (1 column)</a:t>
            </a:r>
            <a:br>
              <a:rPr lang="en-US"/>
            </a:br>
            <a:endParaRPr lang="en-US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C24E063D-5B4E-9BA5-4B1C-9B2F037829DE}"/>
              </a:ext>
            </a:extLst>
          </p:cNvPr>
          <p:cNvSpPr txBox="1">
            <a:spLocks/>
          </p:cNvSpPr>
          <p:nvPr userDrawn="1"/>
        </p:nvSpPr>
        <p:spPr>
          <a:xfrm>
            <a:off x="4706667" y="6161011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b="1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 b="1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4411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(Cream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B3B966A2-6C2B-49F6-F5A0-9BB1C7E13E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923" y="6146056"/>
            <a:ext cx="585971" cy="1975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6DA97C-8AD0-0F2B-94D8-EA26450EFD0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923" y="545526"/>
            <a:ext cx="11076689" cy="116031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latin typeface="Lora SemiBold" pitchFamily="2" charset="77"/>
              </a:defRPr>
            </a:lvl1pPr>
          </a:lstStyle>
          <a:p>
            <a:r>
              <a:rPr lang="en-US"/>
              <a:t>This is sample bulleted text (1 column)</a:t>
            </a:r>
            <a:br>
              <a:rPr lang="en-US"/>
            </a:br>
            <a:endParaRPr lang="en-US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D3AB4C61-D4D1-F699-0D0F-05486A98DD9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23" y="1886325"/>
            <a:ext cx="11076689" cy="3973299"/>
          </a:xfr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chemeClr val="tx1"/>
                </a:solidFill>
                <a:latin typeface="+mn-lt"/>
                <a:ea typeface="Inter" panose="02000503000000020004" pitchFamily="2" charset="0"/>
              </a:defRPr>
            </a:lvl1pPr>
            <a:lvl2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Please use this space to insert written content as required </a:t>
            </a:r>
          </a:p>
          <a:p>
            <a:pPr lvl="1"/>
            <a:r>
              <a:rPr lang="en-GB"/>
              <a:t>Please use this space to insert written content as required </a:t>
            </a:r>
          </a:p>
          <a:p>
            <a:pPr lvl="2"/>
            <a:r>
              <a:rPr lang="en-GB"/>
              <a:t>Please use this space to insert written content as required </a:t>
            </a:r>
          </a:p>
          <a:p>
            <a:pPr lvl="3"/>
            <a:r>
              <a:rPr lang="en-GB"/>
              <a:t>Please use this space to insert written content as required </a:t>
            </a:r>
          </a:p>
          <a:p>
            <a:pPr lvl="0"/>
            <a:endParaRPr lang="en-GB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E878DB2B-2EF2-9098-0EEF-491AC4F569EF}"/>
              </a:ext>
            </a:extLst>
          </p:cNvPr>
          <p:cNvSpPr txBox="1">
            <a:spLocks/>
          </p:cNvSpPr>
          <p:nvPr userDrawn="1"/>
        </p:nvSpPr>
        <p:spPr>
          <a:xfrm>
            <a:off x="4706667" y="6161011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b="1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 b="1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633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(Teal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0ED8832D-D62A-CAE6-14C4-6E11015D9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924" y="6146056"/>
            <a:ext cx="585971" cy="1975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A63403-E6E7-6A7E-0116-031E9A02C5D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923" y="545526"/>
            <a:ext cx="11076689" cy="116031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Lora SemiBold" pitchFamily="2" charset="77"/>
              </a:defRPr>
            </a:lvl1pPr>
          </a:lstStyle>
          <a:p>
            <a:r>
              <a:rPr lang="en-US"/>
              <a:t>This is sample bulleted text (1 column)</a:t>
            </a:r>
            <a:br>
              <a:rPr lang="en-US"/>
            </a:br>
            <a:endParaRPr lang="en-US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4588F39A-E349-2859-37CF-EAD076BE2A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23" y="1886325"/>
            <a:ext cx="11076689" cy="3954638"/>
          </a:xfr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chemeClr val="bg1"/>
                </a:solidFill>
                <a:latin typeface="+mn-lt"/>
                <a:ea typeface="Inter" panose="02000503000000020004" pitchFamily="2" charset="0"/>
              </a:defRPr>
            </a:lvl1pPr>
            <a:lvl2pPr>
              <a:lnSpc>
                <a:spcPct val="150000"/>
              </a:lnSpc>
              <a:defRPr sz="180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lnSpc>
                <a:spcPct val="150000"/>
              </a:lnSpc>
              <a:defRPr sz="180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Please use this space to insert written content as required </a:t>
            </a:r>
          </a:p>
          <a:p>
            <a:pPr lvl="1"/>
            <a:r>
              <a:rPr lang="en-GB"/>
              <a:t>Please use this space to insert written content as required </a:t>
            </a:r>
          </a:p>
          <a:p>
            <a:pPr lvl="2"/>
            <a:r>
              <a:rPr lang="en-GB"/>
              <a:t>Please use this space to insert written content as required </a:t>
            </a:r>
          </a:p>
          <a:p>
            <a:pPr lvl="3"/>
            <a:r>
              <a:rPr lang="en-GB"/>
              <a:t>Please use this space to insert written content as required </a:t>
            </a:r>
          </a:p>
          <a:p>
            <a:pPr lvl="0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91CA1B-91D7-939C-BC12-CB179A9C14CD}"/>
              </a:ext>
            </a:extLst>
          </p:cNvPr>
          <p:cNvSpPr txBox="1">
            <a:spLocks/>
          </p:cNvSpPr>
          <p:nvPr userDrawn="1"/>
        </p:nvSpPr>
        <p:spPr>
          <a:xfrm>
            <a:off x="4724400" y="6161011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b="1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 b="1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119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(Blue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3BD15571-089F-B590-2BC4-CAC6912D8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924" y="6146056"/>
            <a:ext cx="585971" cy="1975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0C5722-7644-4FFB-B750-69ADE687164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923" y="545526"/>
            <a:ext cx="11076689" cy="116031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Lora SemiBold" pitchFamily="2" charset="77"/>
              </a:defRPr>
            </a:lvl1pPr>
          </a:lstStyle>
          <a:p>
            <a:r>
              <a:rPr lang="en-US"/>
              <a:t>This is sample bulleted text (1 column)</a:t>
            </a:r>
            <a:br>
              <a:rPr lang="en-US"/>
            </a:br>
            <a:endParaRPr lang="en-US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EBD61234-20D8-FF06-ECF9-E129BE6359A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23" y="1886325"/>
            <a:ext cx="11076689" cy="3954638"/>
          </a:xfr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chemeClr val="bg1"/>
                </a:solidFill>
                <a:latin typeface="+mn-lt"/>
                <a:ea typeface="Inter" panose="02000503000000020004" pitchFamily="2" charset="0"/>
              </a:defRPr>
            </a:lvl1pPr>
            <a:lvl2pPr>
              <a:lnSpc>
                <a:spcPct val="150000"/>
              </a:lnSpc>
              <a:defRPr sz="180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lnSpc>
                <a:spcPct val="150000"/>
              </a:lnSpc>
              <a:defRPr sz="180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Please use this space to insert written content as required </a:t>
            </a:r>
          </a:p>
          <a:p>
            <a:pPr lvl="1"/>
            <a:r>
              <a:rPr lang="en-GB"/>
              <a:t>Please use this space to insert written content as required </a:t>
            </a:r>
          </a:p>
          <a:p>
            <a:pPr lvl="2"/>
            <a:r>
              <a:rPr lang="en-GB"/>
              <a:t>Please use this space to insert written content as required </a:t>
            </a:r>
          </a:p>
          <a:p>
            <a:pPr lvl="3"/>
            <a:r>
              <a:rPr lang="en-GB"/>
              <a:t>Please use this space to insert written content as required </a:t>
            </a:r>
          </a:p>
          <a:p>
            <a:pPr lvl="0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9BF55F-8109-487A-52C2-71E58A34A02D}"/>
              </a:ext>
            </a:extLst>
          </p:cNvPr>
          <p:cNvSpPr txBox="1">
            <a:spLocks/>
          </p:cNvSpPr>
          <p:nvPr userDrawn="1"/>
        </p:nvSpPr>
        <p:spPr>
          <a:xfrm>
            <a:off x="4724400" y="6161011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b="1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 b="1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2675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DEBD5AC8-46A6-95DF-B791-2B369ACED6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923" y="6146056"/>
            <a:ext cx="585971" cy="1975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4BC445-0FC5-55B4-E99B-9CF1CA21FA2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923" y="545526"/>
            <a:ext cx="11076689" cy="116031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latin typeface="Lora SemiBold" pitchFamily="2" charset="77"/>
              </a:defRPr>
            </a:lvl1pPr>
          </a:lstStyle>
          <a:p>
            <a:r>
              <a:rPr lang="en-US"/>
              <a:t>This is sample bulleted text (2 columns)</a:t>
            </a:r>
            <a:br>
              <a:rPr lang="en-US"/>
            </a:br>
            <a:endParaRPr lang="en-US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A6968D31-F2A6-F9B1-DB75-A1C428C8149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23" y="1886325"/>
            <a:ext cx="11076689" cy="3945308"/>
          </a:xfrm>
        </p:spPr>
        <p:txBody>
          <a:bodyPr numCol="2" spcCol="180000"/>
          <a:lstStyle>
            <a:lvl1pPr marL="285750" marR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chemeClr val="tx1"/>
                </a:solidFill>
                <a:latin typeface="+mn-lt"/>
                <a:ea typeface="Inter" panose="02000503000000020004" pitchFamily="2" charset="0"/>
              </a:defRPr>
            </a:lvl1pPr>
            <a:lvl2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Please use this space to insert written content as required </a:t>
            </a:r>
          </a:p>
          <a:p>
            <a:pPr lvl="1"/>
            <a:r>
              <a:rPr lang="en-GB"/>
              <a:t>Please use this space to insert written content as required </a:t>
            </a:r>
          </a:p>
          <a:p>
            <a:pPr lvl="2"/>
            <a:r>
              <a:rPr lang="en-GB"/>
              <a:t>Please use this space to insert written content as required </a:t>
            </a:r>
          </a:p>
          <a:p>
            <a:pPr lvl="3"/>
            <a:r>
              <a:rPr lang="en-GB"/>
              <a:t>Please use this space to insert written content as required </a:t>
            </a:r>
          </a:p>
          <a:p>
            <a:pPr lvl="3"/>
            <a:endParaRPr lang="en-GB"/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1"/>
            <a:r>
              <a:rPr lang="en-GB"/>
              <a:t>Please use this space to insert written content as required </a:t>
            </a:r>
          </a:p>
          <a:p>
            <a:pPr lvl="2"/>
            <a:r>
              <a:rPr lang="en-GB"/>
              <a:t>Please use this space to insert written content as required </a:t>
            </a:r>
          </a:p>
          <a:p>
            <a:pPr lvl="3"/>
            <a:r>
              <a:rPr lang="en-GB"/>
              <a:t>Please use this space to insert written content as required </a:t>
            </a:r>
          </a:p>
          <a:p>
            <a:pPr lvl="0"/>
            <a:endParaRPr lang="en-GB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8D830DC0-053D-D9FB-4449-823A1836C137}"/>
              </a:ext>
            </a:extLst>
          </p:cNvPr>
          <p:cNvSpPr txBox="1">
            <a:spLocks/>
          </p:cNvSpPr>
          <p:nvPr userDrawn="1"/>
        </p:nvSpPr>
        <p:spPr>
          <a:xfrm>
            <a:off x="4706667" y="6161011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b="1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 b="1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8298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(Cream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6C6FC489-B11C-2654-C925-48D950964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923" y="6146056"/>
            <a:ext cx="585971" cy="197518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A6DE679C-224C-CFD6-224A-B8E47A78CA8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923" y="545526"/>
            <a:ext cx="11076689" cy="116031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latin typeface="Lora SemiBold" pitchFamily="2" charset="77"/>
              </a:defRPr>
            </a:lvl1pPr>
          </a:lstStyle>
          <a:p>
            <a:r>
              <a:rPr lang="en-US"/>
              <a:t>This is sample bulleted text (2 columns)</a:t>
            </a:r>
            <a:br>
              <a:rPr lang="en-US"/>
            </a:br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5258E5A4-AFAA-D4C2-05ED-EC988935539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23" y="1886325"/>
            <a:ext cx="11076689" cy="3945308"/>
          </a:xfrm>
        </p:spPr>
        <p:txBody>
          <a:bodyPr numCol="2" spcCol="180000"/>
          <a:lstStyle>
            <a:lvl1pPr marL="285750" marR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chemeClr val="tx1"/>
                </a:solidFill>
                <a:latin typeface="+mn-lt"/>
                <a:ea typeface="Inter" panose="02000503000000020004" pitchFamily="2" charset="0"/>
              </a:defRPr>
            </a:lvl1pPr>
            <a:lvl2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Please use this space to insert written content as required </a:t>
            </a:r>
          </a:p>
          <a:p>
            <a:pPr lvl="1"/>
            <a:r>
              <a:rPr lang="en-GB"/>
              <a:t>Please use this space to insert written content as required </a:t>
            </a:r>
          </a:p>
          <a:p>
            <a:pPr lvl="2"/>
            <a:r>
              <a:rPr lang="en-GB"/>
              <a:t>Please use this space to insert written content as required </a:t>
            </a:r>
          </a:p>
          <a:p>
            <a:pPr lvl="3"/>
            <a:r>
              <a:rPr lang="en-GB"/>
              <a:t>Please use this space to insert written content as required </a:t>
            </a:r>
          </a:p>
          <a:p>
            <a:pPr lvl="3"/>
            <a:endParaRPr lang="en-GB"/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1"/>
            <a:r>
              <a:rPr lang="en-GB"/>
              <a:t>Please use this space to insert written content as required </a:t>
            </a:r>
          </a:p>
          <a:p>
            <a:pPr lvl="2"/>
            <a:r>
              <a:rPr lang="en-GB"/>
              <a:t>Please use this space to insert written content as required </a:t>
            </a:r>
          </a:p>
          <a:p>
            <a:pPr lvl="3"/>
            <a:r>
              <a:rPr lang="en-GB"/>
              <a:t>Please use this space to insert written content as required </a:t>
            </a:r>
          </a:p>
          <a:p>
            <a:pPr lvl="0"/>
            <a:endParaRPr lang="en-GB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B3664AA3-2FFB-270B-71C7-C7A685F0154F}"/>
              </a:ext>
            </a:extLst>
          </p:cNvPr>
          <p:cNvSpPr txBox="1">
            <a:spLocks/>
          </p:cNvSpPr>
          <p:nvPr userDrawn="1"/>
        </p:nvSpPr>
        <p:spPr>
          <a:xfrm>
            <a:off x="4706667" y="6161011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b="1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 b="1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9091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(Teal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E655F0AC-C291-F5A1-F78F-EBA04390CB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924" y="6146056"/>
            <a:ext cx="585971" cy="1975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3C0E11-98BC-F085-F206-D614846AE8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923" y="545526"/>
            <a:ext cx="11076689" cy="116031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Lora SemiBold" pitchFamily="2" charset="77"/>
              </a:defRPr>
            </a:lvl1pPr>
          </a:lstStyle>
          <a:p>
            <a:r>
              <a:rPr lang="en-US"/>
              <a:t>This is sample bulleted text (2 columns)</a:t>
            </a:r>
            <a:br>
              <a:rPr lang="en-US"/>
            </a:br>
            <a:endParaRPr lang="en-US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95F2F691-5106-F44F-E3CE-B6001B6CE00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23" y="1886325"/>
            <a:ext cx="11076689" cy="3954638"/>
          </a:xfrm>
        </p:spPr>
        <p:txBody>
          <a:bodyPr numCol="2" spcCol="180000"/>
          <a:lstStyle>
            <a:lvl1pPr marL="285750" marR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chemeClr val="bg1"/>
                </a:solidFill>
                <a:latin typeface="+mn-lt"/>
                <a:ea typeface="Inter" panose="02000503000000020004" pitchFamily="2" charset="0"/>
              </a:defRPr>
            </a:lvl1pPr>
            <a:lvl2pPr>
              <a:lnSpc>
                <a:spcPct val="150000"/>
              </a:lnSpc>
              <a:defRPr sz="180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lnSpc>
                <a:spcPct val="150000"/>
              </a:lnSpc>
              <a:defRPr sz="180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Please use this space to insert written content as required </a:t>
            </a:r>
          </a:p>
          <a:p>
            <a:pPr lvl="1"/>
            <a:r>
              <a:rPr lang="en-GB"/>
              <a:t>Please use this space to insert written content as required </a:t>
            </a:r>
          </a:p>
          <a:p>
            <a:pPr lvl="2"/>
            <a:r>
              <a:rPr lang="en-GB"/>
              <a:t>Please use this space to insert written content as required </a:t>
            </a:r>
          </a:p>
          <a:p>
            <a:pPr lvl="3"/>
            <a:r>
              <a:rPr lang="en-GB"/>
              <a:t>Please use this space to insert written content as required </a:t>
            </a:r>
          </a:p>
          <a:p>
            <a:pPr lvl="0"/>
            <a:endParaRPr lang="en-GB"/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1"/>
            <a:r>
              <a:rPr lang="en-GB"/>
              <a:t>Please use this space to insert written content as required </a:t>
            </a:r>
          </a:p>
          <a:p>
            <a:pPr lvl="2"/>
            <a:r>
              <a:rPr lang="en-GB"/>
              <a:t>Please use this space to insert written content as required </a:t>
            </a:r>
          </a:p>
          <a:p>
            <a:pPr lvl="3"/>
            <a:r>
              <a:rPr lang="en-GB"/>
              <a:t>Please use this space to insert written content as required </a:t>
            </a:r>
          </a:p>
          <a:p>
            <a:pPr lvl="3"/>
            <a:endParaRPr lang="en-GB"/>
          </a:p>
          <a:p>
            <a:pPr lvl="0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0FD39E-1264-C253-D4BE-4ABF9EB2F44F}"/>
              </a:ext>
            </a:extLst>
          </p:cNvPr>
          <p:cNvSpPr txBox="1">
            <a:spLocks/>
          </p:cNvSpPr>
          <p:nvPr userDrawn="1"/>
        </p:nvSpPr>
        <p:spPr>
          <a:xfrm>
            <a:off x="4724400" y="6161011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b="1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 b="1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3153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(Blue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1EBB4B56-C5CF-5A4B-2F99-B5622224CD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924" y="6146056"/>
            <a:ext cx="585971" cy="1975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9A43BA-5EF5-FC41-DC44-8FB9FBD463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923" y="545526"/>
            <a:ext cx="11076689" cy="116031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Lora SemiBold" pitchFamily="2" charset="77"/>
              </a:defRPr>
            </a:lvl1pPr>
          </a:lstStyle>
          <a:p>
            <a:r>
              <a:rPr lang="en-US"/>
              <a:t>This is sample bulleted text (2 columns)</a:t>
            </a:r>
            <a:br>
              <a:rPr lang="en-US"/>
            </a:b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132A94-BB16-A22E-C45B-883E59ABFE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23" y="1886325"/>
            <a:ext cx="11076689" cy="3945308"/>
          </a:xfrm>
        </p:spPr>
        <p:txBody>
          <a:bodyPr numCol="2" spcCol="180000"/>
          <a:lstStyle>
            <a:lvl1pPr marL="285750" marR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chemeClr val="bg1"/>
                </a:solidFill>
                <a:latin typeface="+mn-lt"/>
                <a:ea typeface="Inter" panose="02000503000000020004" pitchFamily="2" charset="0"/>
              </a:defRPr>
            </a:lvl1pPr>
            <a:lvl2pPr>
              <a:lnSpc>
                <a:spcPct val="150000"/>
              </a:lnSpc>
              <a:defRPr sz="180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lnSpc>
                <a:spcPct val="150000"/>
              </a:lnSpc>
              <a:defRPr sz="180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Please use this space to insert written content as required </a:t>
            </a:r>
          </a:p>
          <a:p>
            <a:pPr lvl="1"/>
            <a:r>
              <a:rPr lang="en-GB"/>
              <a:t>Please use this space to insert written content as required </a:t>
            </a:r>
          </a:p>
          <a:p>
            <a:pPr lvl="2"/>
            <a:r>
              <a:rPr lang="en-GB"/>
              <a:t>Please use this space to insert written content as required </a:t>
            </a:r>
          </a:p>
          <a:p>
            <a:pPr lvl="3"/>
            <a:r>
              <a:rPr lang="en-GB"/>
              <a:t>Please use this space to insert written content as required </a:t>
            </a:r>
          </a:p>
          <a:p>
            <a:pPr lvl="0"/>
            <a:endParaRPr lang="en-GB"/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1"/>
            <a:r>
              <a:rPr lang="en-GB"/>
              <a:t>Please use this space to insert written content as required </a:t>
            </a:r>
          </a:p>
          <a:p>
            <a:pPr lvl="2"/>
            <a:r>
              <a:rPr lang="en-GB"/>
              <a:t>Please use this space to insert written content as required </a:t>
            </a:r>
          </a:p>
          <a:p>
            <a:pPr lvl="3"/>
            <a:r>
              <a:rPr lang="en-GB"/>
              <a:t>Please use this space to insert written content as required </a:t>
            </a:r>
          </a:p>
          <a:p>
            <a:pPr lvl="3"/>
            <a:endParaRPr lang="en-GB"/>
          </a:p>
          <a:p>
            <a:pPr lvl="0"/>
            <a:endParaRPr lang="en-GB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C8D99491-E2C3-80C2-ACFE-D01DC1DFD8A2}"/>
              </a:ext>
            </a:extLst>
          </p:cNvPr>
          <p:cNvSpPr txBox="1">
            <a:spLocks/>
          </p:cNvSpPr>
          <p:nvPr userDrawn="1"/>
        </p:nvSpPr>
        <p:spPr>
          <a:xfrm>
            <a:off x="4724400" y="6161011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b="1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 b="1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1219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BF6E0EA-4C5B-6C5D-7447-EFE478D04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923" y="6146056"/>
            <a:ext cx="585971" cy="1975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AB8CE9C-00C4-C49F-14E2-66F62CFF4F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923" y="545526"/>
            <a:ext cx="11076689" cy="116031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latin typeface="Lora SemiBold" pitchFamily="2" charset="77"/>
              </a:defRPr>
            </a:lvl1pPr>
          </a:lstStyle>
          <a:p>
            <a:r>
              <a:rPr lang="en-US"/>
              <a:t>This is sample bulleted text (3 columns)</a:t>
            </a:r>
            <a:br>
              <a:rPr lang="en-US"/>
            </a:br>
            <a:endParaRPr lang="en-US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C1232F1A-BEAC-C648-3224-D1F2F2236F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23" y="1886325"/>
            <a:ext cx="11076689" cy="3954638"/>
          </a:xfrm>
        </p:spPr>
        <p:txBody>
          <a:bodyPr numCol="3" spcCol="180000"/>
          <a:lstStyle>
            <a:lvl1pPr marL="285750" marR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chemeClr val="tx1"/>
                </a:solidFill>
                <a:latin typeface="+mn-lt"/>
                <a:ea typeface="Inter" panose="02000503000000020004" pitchFamily="2" charset="0"/>
              </a:defRPr>
            </a:lvl1pPr>
            <a:lvl2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Please use this space to insert written content as required </a:t>
            </a:r>
          </a:p>
          <a:p>
            <a:pPr lvl="1"/>
            <a:r>
              <a:rPr lang="en-GB"/>
              <a:t>Please use this space to insert written content as required </a:t>
            </a:r>
          </a:p>
          <a:p>
            <a:pPr lvl="2"/>
            <a:r>
              <a:rPr lang="en-GB"/>
              <a:t>Please use this space to insert written content as required </a:t>
            </a:r>
          </a:p>
          <a:p>
            <a:pPr lvl="0"/>
            <a:endParaRPr lang="en-GB"/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1"/>
            <a:r>
              <a:rPr lang="en-GB"/>
              <a:t>Please use this space to insert written content as required </a:t>
            </a:r>
          </a:p>
          <a:p>
            <a:pPr lvl="2"/>
            <a:r>
              <a:rPr lang="en-GB"/>
              <a:t>Please use this space to insert written content as required </a:t>
            </a:r>
          </a:p>
          <a:p>
            <a:pPr lvl="0"/>
            <a:endParaRPr lang="en-GB"/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1"/>
            <a:r>
              <a:rPr lang="en-GB"/>
              <a:t>Please use this space to insert written content as required </a:t>
            </a:r>
          </a:p>
          <a:p>
            <a:pPr lvl="2"/>
            <a:r>
              <a:rPr lang="en-GB"/>
              <a:t>Please use this space to insert written content as required </a:t>
            </a:r>
          </a:p>
          <a:p>
            <a:pPr lvl="0"/>
            <a:endParaRPr lang="en-GB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FC8F0A31-FE34-5C66-09E9-F21C76FCDBAD}"/>
              </a:ext>
            </a:extLst>
          </p:cNvPr>
          <p:cNvSpPr txBox="1">
            <a:spLocks/>
          </p:cNvSpPr>
          <p:nvPr userDrawn="1"/>
        </p:nvSpPr>
        <p:spPr>
          <a:xfrm>
            <a:off x="4706667" y="6161011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b="1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 b="1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387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(Cream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EE3C02B6-8ECF-EFEF-0169-F2A3AC0CFFA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4988" y="724143"/>
            <a:ext cx="4120710" cy="12763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latin typeface="+mj-lt"/>
              </a:defRPr>
            </a:lvl1pPr>
          </a:lstStyle>
          <a:p>
            <a:r>
              <a:rPr lang="en-US"/>
              <a:t>This is a sample title page layout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833D2BE-BF69-3979-88C5-67C970639A3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4988" y="2241489"/>
            <a:ext cx="3924300" cy="13565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latin typeface="+mn-lt"/>
                <a:ea typeface="Inter" panose="0200050300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Subtitle here please</a:t>
            </a:r>
            <a:endParaRPr lang="en-US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DC10BCB9-796E-4ED3-BCAB-6890E853D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96190" y="-9054"/>
            <a:ext cx="6461125" cy="6867053"/>
          </a:xfrm>
          <a:custGeom>
            <a:avLst/>
            <a:gdLst>
              <a:gd name="connsiteX0" fmla="*/ 0 w 6461125"/>
              <a:gd name="connsiteY0" fmla="*/ 0 h 6858000"/>
              <a:gd name="connsiteX1" fmla="*/ 6461125 w 6461125"/>
              <a:gd name="connsiteY1" fmla="*/ 0 h 6858000"/>
              <a:gd name="connsiteX2" fmla="*/ 6461125 w 6461125"/>
              <a:gd name="connsiteY2" fmla="*/ 6858000 h 6858000"/>
              <a:gd name="connsiteX3" fmla="*/ 0 w 6461125"/>
              <a:gd name="connsiteY3" fmla="*/ 6858000 h 6858000"/>
              <a:gd name="connsiteX4" fmla="*/ 0 w 6461125"/>
              <a:gd name="connsiteY4" fmla="*/ 0 h 6858000"/>
              <a:gd name="connsiteX0" fmla="*/ 1910281 w 6461125"/>
              <a:gd name="connsiteY0" fmla="*/ 0 h 6867053"/>
              <a:gd name="connsiteX1" fmla="*/ 6461125 w 6461125"/>
              <a:gd name="connsiteY1" fmla="*/ 9053 h 6867053"/>
              <a:gd name="connsiteX2" fmla="*/ 6461125 w 6461125"/>
              <a:gd name="connsiteY2" fmla="*/ 6867053 h 6867053"/>
              <a:gd name="connsiteX3" fmla="*/ 0 w 6461125"/>
              <a:gd name="connsiteY3" fmla="*/ 6867053 h 6867053"/>
              <a:gd name="connsiteX4" fmla="*/ 1910281 w 6461125"/>
              <a:gd name="connsiteY4" fmla="*/ 0 h 6867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61125" h="6867053">
                <a:moveTo>
                  <a:pt x="1910281" y="0"/>
                </a:moveTo>
                <a:lnTo>
                  <a:pt x="6461125" y="9053"/>
                </a:lnTo>
                <a:lnTo>
                  <a:pt x="6461125" y="6867053"/>
                </a:lnTo>
                <a:lnTo>
                  <a:pt x="0" y="6867053"/>
                </a:lnTo>
                <a:lnTo>
                  <a:pt x="1910281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87D394A-E4C4-E935-0900-17F4B88EEB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4988" y="5795023"/>
            <a:ext cx="3746500" cy="381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4F3933-4A03-BFBA-997D-22337C16BE8C}"/>
              </a:ext>
            </a:extLst>
          </p:cNvPr>
          <p:cNvSpPr txBox="1">
            <a:spLocks/>
          </p:cNvSpPr>
          <p:nvPr userDrawn="1"/>
        </p:nvSpPr>
        <p:spPr>
          <a:xfrm>
            <a:off x="4724400" y="634357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b="1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 b="1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2826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(Cream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31CD765D-C425-5545-1A03-16E432714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923" y="6146056"/>
            <a:ext cx="585971" cy="1975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8013913-AFD9-24BA-34AA-E8AABDE20F1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923" y="545526"/>
            <a:ext cx="11076689" cy="116031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latin typeface="Lora SemiBold" pitchFamily="2" charset="77"/>
              </a:defRPr>
            </a:lvl1pPr>
          </a:lstStyle>
          <a:p>
            <a:r>
              <a:rPr lang="en-US"/>
              <a:t>This is sample bulleted text (3 columns)</a:t>
            </a:r>
            <a:br>
              <a:rPr lang="en-US"/>
            </a:br>
            <a:endParaRPr lang="en-US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3BAE6388-1E3E-7AD6-BD30-641C97E504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23" y="1886325"/>
            <a:ext cx="11076689" cy="3954638"/>
          </a:xfrm>
        </p:spPr>
        <p:txBody>
          <a:bodyPr numCol="3" spcCol="180000"/>
          <a:lstStyle>
            <a:lvl1pPr marL="285750" marR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chemeClr val="tx1"/>
                </a:solidFill>
                <a:latin typeface="+mn-lt"/>
                <a:ea typeface="Inter" panose="02000503000000020004" pitchFamily="2" charset="0"/>
              </a:defRPr>
            </a:lvl1pPr>
            <a:lvl2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Please use this space to insert written content as required </a:t>
            </a:r>
          </a:p>
          <a:p>
            <a:pPr lvl="1"/>
            <a:r>
              <a:rPr lang="en-GB"/>
              <a:t>Please use this space to insert written content as required </a:t>
            </a:r>
          </a:p>
          <a:p>
            <a:pPr lvl="2"/>
            <a:r>
              <a:rPr lang="en-GB"/>
              <a:t>Please use this space to insert written content as required </a:t>
            </a:r>
          </a:p>
          <a:p>
            <a:pPr lvl="0"/>
            <a:endParaRPr lang="en-GB"/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1"/>
            <a:r>
              <a:rPr lang="en-GB"/>
              <a:t>Please use this space to insert written content as required </a:t>
            </a:r>
          </a:p>
          <a:p>
            <a:pPr lvl="2"/>
            <a:r>
              <a:rPr lang="en-GB"/>
              <a:t>Please use this space to insert written content as required </a:t>
            </a:r>
          </a:p>
          <a:p>
            <a:pPr lvl="0"/>
            <a:endParaRPr lang="en-GB"/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1"/>
            <a:r>
              <a:rPr lang="en-GB"/>
              <a:t>Please use this space to insert written content as required </a:t>
            </a:r>
          </a:p>
          <a:p>
            <a:pPr lvl="2"/>
            <a:r>
              <a:rPr lang="en-GB"/>
              <a:t>Please use this space to insert written content as required </a:t>
            </a:r>
          </a:p>
          <a:p>
            <a:pPr lvl="0"/>
            <a:endParaRPr lang="en-GB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FF36E949-7C22-D4F3-1279-518D6BC5F7E8}"/>
              </a:ext>
            </a:extLst>
          </p:cNvPr>
          <p:cNvSpPr txBox="1">
            <a:spLocks/>
          </p:cNvSpPr>
          <p:nvPr userDrawn="1"/>
        </p:nvSpPr>
        <p:spPr>
          <a:xfrm>
            <a:off x="4706667" y="6161011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b="1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 b="1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412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(Teal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5B69CD60-9A52-0A6D-BADA-DACBCE288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924" y="6146056"/>
            <a:ext cx="585971" cy="197518"/>
          </a:xfrm>
          <a:prstGeom prst="rect">
            <a:avLst/>
          </a:prstGeom>
        </p:spPr>
      </p:pic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4C572295-B26B-1152-F20E-C9912892124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23" y="1886325"/>
            <a:ext cx="11076689" cy="3954638"/>
          </a:xfrm>
        </p:spPr>
        <p:txBody>
          <a:bodyPr numCol="3" spcCol="180000"/>
          <a:lstStyle>
            <a:lvl1pPr marL="285750" marR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chemeClr val="bg1"/>
                </a:solidFill>
                <a:latin typeface="+mn-lt"/>
                <a:ea typeface="Inter" panose="02000503000000020004" pitchFamily="2" charset="0"/>
              </a:defRPr>
            </a:lvl1pPr>
            <a:lvl2pPr>
              <a:lnSpc>
                <a:spcPct val="150000"/>
              </a:lnSpc>
              <a:defRPr sz="180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lnSpc>
                <a:spcPct val="150000"/>
              </a:lnSpc>
              <a:defRPr sz="180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Please use this space to insert written content as required </a:t>
            </a:r>
          </a:p>
          <a:p>
            <a:pPr lvl="1"/>
            <a:r>
              <a:rPr lang="en-GB"/>
              <a:t>Please use this space to insert written content as required </a:t>
            </a:r>
          </a:p>
          <a:p>
            <a:pPr lvl="2"/>
            <a:r>
              <a:rPr lang="en-GB"/>
              <a:t>Please use this space to insert written content as required </a:t>
            </a:r>
          </a:p>
          <a:p>
            <a:pPr lvl="0"/>
            <a:endParaRPr lang="en-GB"/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1"/>
            <a:r>
              <a:rPr lang="en-GB"/>
              <a:t>Please use this space to insert written content as required </a:t>
            </a:r>
          </a:p>
          <a:p>
            <a:pPr lvl="2"/>
            <a:r>
              <a:rPr lang="en-GB"/>
              <a:t>Please use this space to insert written content as required </a:t>
            </a:r>
          </a:p>
          <a:p>
            <a:pPr lvl="0"/>
            <a:endParaRPr lang="en-GB"/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1"/>
            <a:r>
              <a:rPr lang="en-GB"/>
              <a:t>Please use this space to insert written content as required </a:t>
            </a:r>
          </a:p>
          <a:p>
            <a:pPr lvl="2"/>
            <a:r>
              <a:rPr lang="en-GB"/>
              <a:t>Please use this space to insert written content as required </a:t>
            </a:r>
          </a:p>
          <a:p>
            <a:pPr lvl="0"/>
            <a:endParaRPr lang="en-GB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2E39B2C-0BF4-5EFB-0305-B5722D4842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923" y="545526"/>
            <a:ext cx="11076689" cy="116031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Lora SemiBold" pitchFamily="2" charset="77"/>
              </a:defRPr>
            </a:lvl1pPr>
          </a:lstStyle>
          <a:p>
            <a:r>
              <a:rPr lang="en-US"/>
              <a:t>This is sample bulleted text (3 columns)</a:t>
            </a:r>
            <a:br>
              <a:rPr lang="en-US"/>
            </a:b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3B6054-3A9A-0518-6F5B-24941D83C949}"/>
              </a:ext>
            </a:extLst>
          </p:cNvPr>
          <p:cNvSpPr txBox="1">
            <a:spLocks/>
          </p:cNvSpPr>
          <p:nvPr userDrawn="1"/>
        </p:nvSpPr>
        <p:spPr>
          <a:xfrm>
            <a:off x="4724400" y="6161011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b="1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 b="1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6617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(Blue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094D1BFE-B2F4-4CD4-D233-ACB66BB716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924" y="6146056"/>
            <a:ext cx="585971" cy="1975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7B2FC6-1364-119F-F871-11091A4E056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923" y="545526"/>
            <a:ext cx="11076689" cy="116031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Lora SemiBold" pitchFamily="2" charset="77"/>
              </a:defRPr>
            </a:lvl1pPr>
          </a:lstStyle>
          <a:p>
            <a:r>
              <a:rPr lang="en-US"/>
              <a:t>This is sample bulleted text (3 columns)</a:t>
            </a:r>
            <a:br>
              <a:rPr lang="en-US"/>
            </a:br>
            <a:endParaRPr lang="en-US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DC11BE5C-28DF-9449-4DE3-8B661C14339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23" y="1886325"/>
            <a:ext cx="11076689" cy="3954638"/>
          </a:xfrm>
        </p:spPr>
        <p:txBody>
          <a:bodyPr numCol="3" spcCol="180000"/>
          <a:lstStyle>
            <a:lvl1pPr marL="285750" marR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chemeClr val="bg1"/>
                </a:solidFill>
                <a:latin typeface="+mn-lt"/>
                <a:ea typeface="Inter" panose="02000503000000020004" pitchFamily="2" charset="0"/>
              </a:defRPr>
            </a:lvl1pPr>
            <a:lvl2pPr>
              <a:lnSpc>
                <a:spcPct val="150000"/>
              </a:lnSpc>
              <a:defRPr sz="180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lnSpc>
                <a:spcPct val="150000"/>
              </a:lnSpc>
              <a:defRPr sz="180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Please use this space to insert written content as required </a:t>
            </a:r>
          </a:p>
          <a:p>
            <a:pPr lvl="1"/>
            <a:r>
              <a:rPr lang="en-GB"/>
              <a:t>Please use this space to insert written content as required </a:t>
            </a:r>
          </a:p>
          <a:p>
            <a:pPr lvl="2"/>
            <a:r>
              <a:rPr lang="en-GB"/>
              <a:t>Please use this space to insert written content as required </a:t>
            </a:r>
          </a:p>
          <a:p>
            <a:pPr lvl="0"/>
            <a:endParaRPr lang="en-GB"/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1"/>
            <a:r>
              <a:rPr lang="en-GB"/>
              <a:t>Please use this space to insert written content as required </a:t>
            </a:r>
          </a:p>
          <a:p>
            <a:pPr lvl="2"/>
            <a:r>
              <a:rPr lang="en-GB"/>
              <a:t>Please use this space to insert written content as required </a:t>
            </a:r>
          </a:p>
          <a:p>
            <a:pPr lvl="0"/>
            <a:endParaRPr lang="en-GB"/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1"/>
            <a:r>
              <a:rPr lang="en-GB"/>
              <a:t>Please use this space to insert written content as required </a:t>
            </a:r>
          </a:p>
          <a:p>
            <a:pPr lvl="2"/>
            <a:r>
              <a:rPr lang="en-GB"/>
              <a:t>Please use this space to insert written content as required </a:t>
            </a:r>
          </a:p>
          <a:p>
            <a:pPr lvl="0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6840D3-2041-CEAB-C1BD-4971D54F7A23}"/>
              </a:ext>
            </a:extLst>
          </p:cNvPr>
          <p:cNvSpPr txBox="1">
            <a:spLocks/>
          </p:cNvSpPr>
          <p:nvPr userDrawn="1"/>
        </p:nvSpPr>
        <p:spPr>
          <a:xfrm>
            <a:off x="4724400" y="6161011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b="1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 b="1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0524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ple Page Layout Imag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D06FB-66AF-0540-962A-7751FA6409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924" y="487510"/>
            <a:ext cx="8629143" cy="120133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latin typeface="+mj-lt"/>
              </a:defRPr>
            </a:lvl1pPr>
          </a:lstStyle>
          <a:p>
            <a:r>
              <a:rPr lang="en-US"/>
              <a:t>This is a sample page layout</a:t>
            </a:r>
            <a:br>
              <a:rPr lang="en-US"/>
            </a:br>
            <a:endParaRPr lang="en-US"/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9F1E3FF1-EAC5-11C4-A42E-BE75B5A57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424689" y="0"/>
            <a:ext cx="2767312" cy="6858000"/>
          </a:xfrm>
          <a:custGeom>
            <a:avLst/>
            <a:gdLst>
              <a:gd name="connsiteX0" fmla="*/ 0 w 6461125"/>
              <a:gd name="connsiteY0" fmla="*/ 0 h 6858000"/>
              <a:gd name="connsiteX1" fmla="*/ 6461125 w 6461125"/>
              <a:gd name="connsiteY1" fmla="*/ 0 h 6858000"/>
              <a:gd name="connsiteX2" fmla="*/ 6461125 w 6461125"/>
              <a:gd name="connsiteY2" fmla="*/ 6858000 h 6858000"/>
              <a:gd name="connsiteX3" fmla="*/ 0 w 6461125"/>
              <a:gd name="connsiteY3" fmla="*/ 6858000 h 6858000"/>
              <a:gd name="connsiteX4" fmla="*/ 0 w 6461125"/>
              <a:gd name="connsiteY4" fmla="*/ 0 h 6858000"/>
              <a:gd name="connsiteX0" fmla="*/ 1910281 w 6461125"/>
              <a:gd name="connsiteY0" fmla="*/ 0 h 6867053"/>
              <a:gd name="connsiteX1" fmla="*/ 6461125 w 6461125"/>
              <a:gd name="connsiteY1" fmla="*/ 9053 h 6867053"/>
              <a:gd name="connsiteX2" fmla="*/ 6461125 w 6461125"/>
              <a:gd name="connsiteY2" fmla="*/ 6867053 h 6867053"/>
              <a:gd name="connsiteX3" fmla="*/ 0 w 6461125"/>
              <a:gd name="connsiteY3" fmla="*/ 6867053 h 6867053"/>
              <a:gd name="connsiteX4" fmla="*/ 1910281 w 6461125"/>
              <a:gd name="connsiteY4" fmla="*/ 0 h 6867053"/>
              <a:gd name="connsiteX0" fmla="*/ 5196689 w 6461125"/>
              <a:gd name="connsiteY0" fmla="*/ 0 h 6867053"/>
              <a:gd name="connsiteX1" fmla="*/ 6461125 w 6461125"/>
              <a:gd name="connsiteY1" fmla="*/ 9053 h 6867053"/>
              <a:gd name="connsiteX2" fmla="*/ 6461125 w 6461125"/>
              <a:gd name="connsiteY2" fmla="*/ 6867053 h 6867053"/>
              <a:gd name="connsiteX3" fmla="*/ 0 w 6461125"/>
              <a:gd name="connsiteY3" fmla="*/ 6867053 h 6867053"/>
              <a:gd name="connsiteX4" fmla="*/ 5196689 w 6461125"/>
              <a:gd name="connsiteY4" fmla="*/ 0 h 6867053"/>
              <a:gd name="connsiteX0" fmla="*/ 1258432 w 2522868"/>
              <a:gd name="connsiteY0" fmla="*/ 0 h 6867053"/>
              <a:gd name="connsiteX1" fmla="*/ 2522868 w 2522868"/>
              <a:gd name="connsiteY1" fmla="*/ 9053 h 6867053"/>
              <a:gd name="connsiteX2" fmla="*/ 2522868 w 2522868"/>
              <a:gd name="connsiteY2" fmla="*/ 6867053 h 6867053"/>
              <a:gd name="connsiteX3" fmla="*/ 0 w 2522868"/>
              <a:gd name="connsiteY3" fmla="*/ 6867053 h 6867053"/>
              <a:gd name="connsiteX4" fmla="*/ 1258432 w 2522868"/>
              <a:gd name="connsiteY4" fmla="*/ 0 h 6867053"/>
              <a:gd name="connsiteX0" fmla="*/ 760491 w 2522868"/>
              <a:gd name="connsiteY0" fmla="*/ 0 h 6858000"/>
              <a:gd name="connsiteX1" fmla="*/ 2522868 w 2522868"/>
              <a:gd name="connsiteY1" fmla="*/ 0 h 6858000"/>
              <a:gd name="connsiteX2" fmla="*/ 2522868 w 2522868"/>
              <a:gd name="connsiteY2" fmla="*/ 6858000 h 6858000"/>
              <a:gd name="connsiteX3" fmla="*/ 0 w 2522868"/>
              <a:gd name="connsiteY3" fmla="*/ 6858000 h 6858000"/>
              <a:gd name="connsiteX4" fmla="*/ 760491 w 2522868"/>
              <a:gd name="connsiteY4" fmla="*/ 0 h 6858000"/>
              <a:gd name="connsiteX0" fmla="*/ 1004935 w 2767312"/>
              <a:gd name="connsiteY0" fmla="*/ 0 h 6858000"/>
              <a:gd name="connsiteX1" fmla="*/ 2767312 w 2767312"/>
              <a:gd name="connsiteY1" fmla="*/ 0 h 6858000"/>
              <a:gd name="connsiteX2" fmla="*/ 2767312 w 2767312"/>
              <a:gd name="connsiteY2" fmla="*/ 6858000 h 6858000"/>
              <a:gd name="connsiteX3" fmla="*/ 0 w 2767312"/>
              <a:gd name="connsiteY3" fmla="*/ 6858000 h 6858000"/>
              <a:gd name="connsiteX4" fmla="*/ 1004935 w 2767312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7312" h="6858000">
                <a:moveTo>
                  <a:pt x="1004935" y="0"/>
                </a:moveTo>
                <a:lnTo>
                  <a:pt x="2767312" y="0"/>
                </a:lnTo>
                <a:lnTo>
                  <a:pt x="2767312" y="6858000"/>
                </a:lnTo>
                <a:lnTo>
                  <a:pt x="0" y="6858000"/>
                </a:lnTo>
                <a:lnTo>
                  <a:pt x="1004935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B47995B4-B0D2-C426-ACF5-CF4A86FA7B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23" y="1854247"/>
            <a:ext cx="8629143" cy="3641147"/>
          </a:xfrm>
        </p:spPr>
        <p:txBody>
          <a:bodyPr numCol="1"/>
          <a:lstStyle>
            <a:lvl1pPr marL="285750" marR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Please use this space to insert written content as required </a:t>
            </a:r>
          </a:p>
          <a:p>
            <a:pPr lvl="1"/>
            <a:r>
              <a:rPr lang="en-GB"/>
              <a:t>Please use this space to insert written content as required </a:t>
            </a:r>
          </a:p>
          <a:p>
            <a:pPr lvl="2"/>
            <a:r>
              <a:rPr lang="en-GB"/>
              <a:t>Please use this space to insert written content as required </a:t>
            </a:r>
          </a:p>
          <a:p>
            <a:pPr lvl="3"/>
            <a:r>
              <a:rPr lang="en-GB"/>
              <a:t>Please use this space to insert written content as required </a:t>
            </a:r>
          </a:p>
          <a:p>
            <a:pPr lvl="0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E874CED-1578-BC5D-FBAF-4BFF80497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923" y="6146056"/>
            <a:ext cx="585971" cy="197518"/>
          </a:xfrm>
          <a:prstGeom prst="rect">
            <a:avLst/>
          </a:prstGeom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1094BBC9-1DFF-DA5E-9260-794FD67CCFB8}"/>
              </a:ext>
            </a:extLst>
          </p:cNvPr>
          <p:cNvSpPr txBox="1">
            <a:spLocks/>
          </p:cNvSpPr>
          <p:nvPr userDrawn="1"/>
        </p:nvSpPr>
        <p:spPr>
          <a:xfrm>
            <a:off x="4706667" y="6161011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b="1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 b="1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8800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ple Page Layout Image (Cream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96E9A876-1569-D544-913F-B065A154E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424689" y="0"/>
            <a:ext cx="2767312" cy="6858000"/>
          </a:xfrm>
          <a:custGeom>
            <a:avLst/>
            <a:gdLst>
              <a:gd name="connsiteX0" fmla="*/ 0 w 6461125"/>
              <a:gd name="connsiteY0" fmla="*/ 0 h 6858000"/>
              <a:gd name="connsiteX1" fmla="*/ 6461125 w 6461125"/>
              <a:gd name="connsiteY1" fmla="*/ 0 h 6858000"/>
              <a:gd name="connsiteX2" fmla="*/ 6461125 w 6461125"/>
              <a:gd name="connsiteY2" fmla="*/ 6858000 h 6858000"/>
              <a:gd name="connsiteX3" fmla="*/ 0 w 6461125"/>
              <a:gd name="connsiteY3" fmla="*/ 6858000 h 6858000"/>
              <a:gd name="connsiteX4" fmla="*/ 0 w 6461125"/>
              <a:gd name="connsiteY4" fmla="*/ 0 h 6858000"/>
              <a:gd name="connsiteX0" fmla="*/ 1910281 w 6461125"/>
              <a:gd name="connsiteY0" fmla="*/ 0 h 6867053"/>
              <a:gd name="connsiteX1" fmla="*/ 6461125 w 6461125"/>
              <a:gd name="connsiteY1" fmla="*/ 9053 h 6867053"/>
              <a:gd name="connsiteX2" fmla="*/ 6461125 w 6461125"/>
              <a:gd name="connsiteY2" fmla="*/ 6867053 h 6867053"/>
              <a:gd name="connsiteX3" fmla="*/ 0 w 6461125"/>
              <a:gd name="connsiteY3" fmla="*/ 6867053 h 6867053"/>
              <a:gd name="connsiteX4" fmla="*/ 1910281 w 6461125"/>
              <a:gd name="connsiteY4" fmla="*/ 0 h 6867053"/>
              <a:gd name="connsiteX0" fmla="*/ 5196689 w 6461125"/>
              <a:gd name="connsiteY0" fmla="*/ 0 h 6867053"/>
              <a:gd name="connsiteX1" fmla="*/ 6461125 w 6461125"/>
              <a:gd name="connsiteY1" fmla="*/ 9053 h 6867053"/>
              <a:gd name="connsiteX2" fmla="*/ 6461125 w 6461125"/>
              <a:gd name="connsiteY2" fmla="*/ 6867053 h 6867053"/>
              <a:gd name="connsiteX3" fmla="*/ 0 w 6461125"/>
              <a:gd name="connsiteY3" fmla="*/ 6867053 h 6867053"/>
              <a:gd name="connsiteX4" fmla="*/ 5196689 w 6461125"/>
              <a:gd name="connsiteY4" fmla="*/ 0 h 6867053"/>
              <a:gd name="connsiteX0" fmla="*/ 1258432 w 2522868"/>
              <a:gd name="connsiteY0" fmla="*/ 0 h 6867053"/>
              <a:gd name="connsiteX1" fmla="*/ 2522868 w 2522868"/>
              <a:gd name="connsiteY1" fmla="*/ 9053 h 6867053"/>
              <a:gd name="connsiteX2" fmla="*/ 2522868 w 2522868"/>
              <a:gd name="connsiteY2" fmla="*/ 6867053 h 6867053"/>
              <a:gd name="connsiteX3" fmla="*/ 0 w 2522868"/>
              <a:gd name="connsiteY3" fmla="*/ 6867053 h 6867053"/>
              <a:gd name="connsiteX4" fmla="*/ 1258432 w 2522868"/>
              <a:gd name="connsiteY4" fmla="*/ 0 h 6867053"/>
              <a:gd name="connsiteX0" fmla="*/ 760491 w 2522868"/>
              <a:gd name="connsiteY0" fmla="*/ 0 h 6858000"/>
              <a:gd name="connsiteX1" fmla="*/ 2522868 w 2522868"/>
              <a:gd name="connsiteY1" fmla="*/ 0 h 6858000"/>
              <a:gd name="connsiteX2" fmla="*/ 2522868 w 2522868"/>
              <a:gd name="connsiteY2" fmla="*/ 6858000 h 6858000"/>
              <a:gd name="connsiteX3" fmla="*/ 0 w 2522868"/>
              <a:gd name="connsiteY3" fmla="*/ 6858000 h 6858000"/>
              <a:gd name="connsiteX4" fmla="*/ 760491 w 2522868"/>
              <a:gd name="connsiteY4" fmla="*/ 0 h 6858000"/>
              <a:gd name="connsiteX0" fmla="*/ 1004935 w 2767312"/>
              <a:gd name="connsiteY0" fmla="*/ 0 h 6858000"/>
              <a:gd name="connsiteX1" fmla="*/ 2767312 w 2767312"/>
              <a:gd name="connsiteY1" fmla="*/ 0 h 6858000"/>
              <a:gd name="connsiteX2" fmla="*/ 2767312 w 2767312"/>
              <a:gd name="connsiteY2" fmla="*/ 6858000 h 6858000"/>
              <a:gd name="connsiteX3" fmla="*/ 0 w 2767312"/>
              <a:gd name="connsiteY3" fmla="*/ 6858000 h 6858000"/>
              <a:gd name="connsiteX4" fmla="*/ 1004935 w 2767312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7312" h="6858000">
                <a:moveTo>
                  <a:pt x="1004935" y="0"/>
                </a:moveTo>
                <a:lnTo>
                  <a:pt x="2767312" y="0"/>
                </a:lnTo>
                <a:lnTo>
                  <a:pt x="2767312" y="6858000"/>
                </a:lnTo>
                <a:lnTo>
                  <a:pt x="0" y="6858000"/>
                </a:lnTo>
                <a:lnTo>
                  <a:pt x="1004935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0598603-2D8E-A8B8-49A4-6A3AD36D3F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923" y="6146056"/>
            <a:ext cx="585971" cy="197518"/>
          </a:xfrm>
          <a:prstGeom prst="rect">
            <a:avLst/>
          </a:prstGeom>
        </p:spPr>
      </p:pic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8E8EF5E4-ED37-C644-91AC-BB34262FAAC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23" y="1854247"/>
            <a:ext cx="8629143" cy="3641147"/>
          </a:xfrm>
        </p:spPr>
        <p:txBody>
          <a:bodyPr numCol="1"/>
          <a:lstStyle>
            <a:lvl1pPr marL="285750" marR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Please use this space to insert written content as required </a:t>
            </a:r>
          </a:p>
          <a:p>
            <a:pPr lvl="1"/>
            <a:r>
              <a:rPr lang="en-GB"/>
              <a:t>Please use this space to insert written content as required </a:t>
            </a:r>
          </a:p>
          <a:p>
            <a:pPr lvl="2"/>
            <a:r>
              <a:rPr lang="en-GB"/>
              <a:t>Please use this space to insert written content as required </a:t>
            </a:r>
          </a:p>
          <a:p>
            <a:pPr lvl="3"/>
            <a:r>
              <a:rPr lang="en-GB"/>
              <a:t>Please use this space to insert written content as required </a:t>
            </a:r>
          </a:p>
          <a:p>
            <a:pPr lvl="0"/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AFD347C-AC2F-599D-4E76-41D7B37E5FC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924" y="487510"/>
            <a:ext cx="8629143" cy="120133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latin typeface="+mj-lt"/>
              </a:defRPr>
            </a:lvl1pPr>
          </a:lstStyle>
          <a:p>
            <a:r>
              <a:rPr lang="en-US"/>
              <a:t>This is a sample page layout</a:t>
            </a:r>
            <a:br>
              <a:rPr lang="en-US"/>
            </a:br>
            <a:endParaRPr lang="en-US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4E008D62-2439-B42C-E1BC-40697655493D}"/>
              </a:ext>
            </a:extLst>
          </p:cNvPr>
          <p:cNvSpPr txBox="1">
            <a:spLocks/>
          </p:cNvSpPr>
          <p:nvPr userDrawn="1"/>
        </p:nvSpPr>
        <p:spPr>
          <a:xfrm>
            <a:off x="4706667" y="6161011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b="1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 b="1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9361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ple Page Layout Image (Teal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65A1A24A-7B07-2001-6FA5-A2A759DD31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424689" y="0"/>
            <a:ext cx="2767312" cy="6858000"/>
          </a:xfrm>
          <a:custGeom>
            <a:avLst/>
            <a:gdLst>
              <a:gd name="connsiteX0" fmla="*/ 0 w 6461125"/>
              <a:gd name="connsiteY0" fmla="*/ 0 h 6858000"/>
              <a:gd name="connsiteX1" fmla="*/ 6461125 w 6461125"/>
              <a:gd name="connsiteY1" fmla="*/ 0 h 6858000"/>
              <a:gd name="connsiteX2" fmla="*/ 6461125 w 6461125"/>
              <a:gd name="connsiteY2" fmla="*/ 6858000 h 6858000"/>
              <a:gd name="connsiteX3" fmla="*/ 0 w 6461125"/>
              <a:gd name="connsiteY3" fmla="*/ 6858000 h 6858000"/>
              <a:gd name="connsiteX4" fmla="*/ 0 w 6461125"/>
              <a:gd name="connsiteY4" fmla="*/ 0 h 6858000"/>
              <a:gd name="connsiteX0" fmla="*/ 1910281 w 6461125"/>
              <a:gd name="connsiteY0" fmla="*/ 0 h 6867053"/>
              <a:gd name="connsiteX1" fmla="*/ 6461125 w 6461125"/>
              <a:gd name="connsiteY1" fmla="*/ 9053 h 6867053"/>
              <a:gd name="connsiteX2" fmla="*/ 6461125 w 6461125"/>
              <a:gd name="connsiteY2" fmla="*/ 6867053 h 6867053"/>
              <a:gd name="connsiteX3" fmla="*/ 0 w 6461125"/>
              <a:gd name="connsiteY3" fmla="*/ 6867053 h 6867053"/>
              <a:gd name="connsiteX4" fmla="*/ 1910281 w 6461125"/>
              <a:gd name="connsiteY4" fmla="*/ 0 h 6867053"/>
              <a:gd name="connsiteX0" fmla="*/ 5196689 w 6461125"/>
              <a:gd name="connsiteY0" fmla="*/ 0 h 6867053"/>
              <a:gd name="connsiteX1" fmla="*/ 6461125 w 6461125"/>
              <a:gd name="connsiteY1" fmla="*/ 9053 h 6867053"/>
              <a:gd name="connsiteX2" fmla="*/ 6461125 w 6461125"/>
              <a:gd name="connsiteY2" fmla="*/ 6867053 h 6867053"/>
              <a:gd name="connsiteX3" fmla="*/ 0 w 6461125"/>
              <a:gd name="connsiteY3" fmla="*/ 6867053 h 6867053"/>
              <a:gd name="connsiteX4" fmla="*/ 5196689 w 6461125"/>
              <a:gd name="connsiteY4" fmla="*/ 0 h 6867053"/>
              <a:gd name="connsiteX0" fmla="*/ 1258432 w 2522868"/>
              <a:gd name="connsiteY0" fmla="*/ 0 h 6867053"/>
              <a:gd name="connsiteX1" fmla="*/ 2522868 w 2522868"/>
              <a:gd name="connsiteY1" fmla="*/ 9053 h 6867053"/>
              <a:gd name="connsiteX2" fmla="*/ 2522868 w 2522868"/>
              <a:gd name="connsiteY2" fmla="*/ 6867053 h 6867053"/>
              <a:gd name="connsiteX3" fmla="*/ 0 w 2522868"/>
              <a:gd name="connsiteY3" fmla="*/ 6867053 h 6867053"/>
              <a:gd name="connsiteX4" fmla="*/ 1258432 w 2522868"/>
              <a:gd name="connsiteY4" fmla="*/ 0 h 6867053"/>
              <a:gd name="connsiteX0" fmla="*/ 760491 w 2522868"/>
              <a:gd name="connsiteY0" fmla="*/ 0 h 6858000"/>
              <a:gd name="connsiteX1" fmla="*/ 2522868 w 2522868"/>
              <a:gd name="connsiteY1" fmla="*/ 0 h 6858000"/>
              <a:gd name="connsiteX2" fmla="*/ 2522868 w 2522868"/>
              <a:gd name="connsiteY2" fmla="*/ 6858000 h 6858000"/>
              <a:gd name="connsiteX3" fmla="*/ 0 w 2522868"/>
              <a:gd name="connsiteY3" fmla="*/ 6858000 h 6858000"/>
              <a:gd name="connsiteX4" fmla="*/ 760491 w 2522868"/>
              <a:gd name="connsiteY4" fmla="*/ 0 h 6858000"/>
              <a:gd name="connsiteX0" fmla="*/ 1004935 w 2767312"/>
              <a:gd name="connsiteY0" fmla="*/ 0 h 6858000"/>
              <a:gd name="connsiteX1" fmla="*/ 2767312 w 2767312"/>
              <a:gd name="connsiteY1" fmla="*/ 0 h 6858000"/>
              <a:gd name="connsiteX2" fmla="*/ 2767312 w 2767312"/>
              <a:gd name="connsiteY2" fmla="*/ 6858000 h 6858000"/>
              <a:gd name="connsiteX3" fmla="*/ 0 w 2767312"/>
              <a:gd name="connsiteY3" fmla="*/ 6858000 h 6858000"/>
              <a:gd name="connsiteX4" fmla="*/ 1004935 w 2767312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7312" h="6858000">
                <a:moveTo>
                  <a:pt x="1004935" y="0"/>
                </a:moveTo>
                <a:lnTo>
                  <a:pt x="2767312" y="0"/>
                </a:lnTo>
                <a:lnTo>
                  <a:pt x="2767312" y="6858000"/>
                </a:lnTo>
                <a:lnTo>
                  <a:pt x="0" y="6858000"/>
                </a:lnTo>
                <a:lnTo>
                  <a:pt x="1004935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5A9CFE6-42B8-596B-9A0C-8936368EF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924" y="6146056"/>
            <a:ext cx="585971" cy="197518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3E743DBA-A44C-4CD5-8CFC-55269F9460E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924" y="487510"/>
            <a:ext cx="8629143" cy="120133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This is a sample page layout</a:t>
            </a:r>
            <a:br>
              <a:rPr lang="en-US"/>
            </a:b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2DC434-54B2-D295-47D2-FE9F81C16C2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23" y="1854247"/>
            <a:ext cx="8629143" cy="3641147"/>
          </a:xfrm>
        </p:spPr>
        <p:txBody>
          <a:bodyPr numCol="1"/>
          <a:lstStyle>
            <a:lvl1pPr marL="285750" marR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>
              <a:lnSpc>
                <a:spcPct val="150000"/>
              </a:lnSpc>
              <a:defRPr sz="180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lnSpc>
                <a:spcPct val="150000"/>
              </a:lnSpc>
              <a:defRPr sz="180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Please use this space to insert written content as required </a:t>
            </a:r>
          </a:p>
          <a:p>
            <a:pPr lvl="1"/>
            <a:r>
              <a:rPr lang="en-GB"/>
              <a:t>Please use this space to insert written content as required </a:t>
            </a:r>
          </a:p>
          <a:p>
            <a:pPr lvl="2"/>
            <a:r>
              <a:rPr lang="en-GB"/>
              <a:t>Please use this space to insert written content as required </a:t>
            </a:r>
          </a:p>
          <a:p>
            <a:pPr lvl="3"/>
            <a:r>
              <a:rPr lang="en-GB"/>
              <a:t>Please use this space to insert written content as required </a:t>
            </a:r>
          </a:p>
          <a:p>
            <a:pPr lvl="0"/>
            <a:endParaRPr lang="en-GB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2AA73EEF-FB9D-BCDA-F573-6945DBB00E52}"/>
              </a:ext>
            </a:extLst>
          </p:cNvPr>
          <p:cNvSpPr txBox="1">
            <a:spLocks/>
          </p:cNvSpPr>
          <p:nvPr userDrawn="1"/>
        </p:nvSpPr>
        <p:spPr>
          <a:xfrm>
            <a:off x="4724400" y="6161011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b="1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 b="1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5245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ple Page Layout Image (Blue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BC5741D9-7C1F-B70D-4B2B-7928DF4CA6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424689" y="0"/>
            <a:ext cx="2767312" cy="6858000"/>
          </a:xfrm>
          <a:custGeom>
            <a:avLst/>
            <a:gdLst>
              <a:gd name="connsiteX0" fmla="*/ 0 w 6461125"/>
              <a:gd name="connsiteY0" fmla="*/ 0 h 6858000"/>
              <a:gd name="connsiteX1" fmla="*/ 6461125 w 6461125"/>
              <a:gd name="connsiteY1" fmla="*/ 0 h 6858000"/>
              <a:gd name="connsiteX2" fmla="*/ 6461125 w 6461125"/>
              <a:gd name="connsiteY2" fmla="*/ 6858000 h 6858000"/>
              <a:gd name="connsiteX3" fmla="*/ 0 w 6461125"/>
              <a:gd name="connsiteY3" fmla="*/ 6858000 h 6858000"/>
              <a:gd name="connsiteX4" fmla="*/ 0 w 6461125"/>
              <a:gd name="connsiteY4" fmla="*/ 0 h 6858000"/>
              <a:gd name="connsiteX0" fmla="*/ 1910281 w 6461125"/>
              <a:gd name="connsiteY0" fmla="*/ 0 h 6867053"/>
              <a:gd name="connsiteX1" fmla="*/ 6461125 w 6461125"/>
              <a:gd name="connsiteY1" fmla="*/ 9053 h 6867053"/>
              <a:gd name="connsiteX2" fmla="*/ 6461125 w 6461125"/>
              <a:gd name="connsiteY2" fmla="*/ 6867053 h 6867053"/>
              <a:gd name="connsiteX3" fmla="*/ 0 w 6461125"/>
              <a:gd name="connsiteY3" fmla="*/ 6867053 h 6867053"/>
              <a:gd name="connsiteX4" fmla="*/ 1910281 w 6461125"/>
              <a:gd name="connsiteY4" fmla="*/ 0 h 6867053"/>
              <a:gd name="connsiteX0" fmla="*/ 5196689 w 6461125"/>
              <a:gd name="connsiteY0" fmla="*/ 0 h 6867053"/>
              <a:gd name="connsiteX1" fmla="*/ 6461125 w 6461125"/>
              <a:gd name="connsiteY1" fmla="*/ 9053 h 6867053"/>
              <a:gd name="connsiteX2" fmla="*/ 6461125 w 6461125"/>
              <a:gd name="connsiteY2" fmla="*/ 6867053 h 6867053"/>
              <a:gd name="connsiteX3" fmla="*/ 0 w 6461125"/>
              <a:gd name="connsiteY3" fmla="*/ 6867053 h 6867053"/>
              <a:gd name="connsiteX4" fmla="*/ 5196689 w 6461125"/>
              <a:gd name="connsiteY4" fmla="*/ 0 h 6867053"/>
              <a:gd name="connsiteX0" fmla="*/ 1258432 w 2522868"/>
              <a:gd name="connsiteY0" fmla="*/ 0 h 6867053"/>
              <a:gd name="connsiteX1" fmla="*/ 2522868 w 2522868"/>
              <a:gd name="connsiteY1" fmla="*/ 9053 h 6867053"/>
              <a:gd name="connsiteX2" fmla="*/ 2522868 w 2522868"/>
              <a:gd name="connsiteY2" fmla="*/ 6867053 h 6867053"/>
              <a:gd name="connsiteX3" fmla="*/ 0 w 2522868"/>
              <a:gd name="connsiteY3" fmla="*/ 6867053 h 6867053"/>
              <a:gd name="connsiteX4" fmla="*/ 1258432 w 2522868"/>
              <a:gd name="connsiteY4" fmla="*/ 0 h 6867053"/>
              <a:gd name="connsiteX0" fmla="*/ 760491 w 2522868"/>
              <a:gd name="connsiteY0" fmla="*/ 0 h 6858000"/>
              <a:gd name="connsiteX1" fmla="*/ 2522868 w 2522868"/>
              <a:gd name="connsiteY1" fmla="*/ 0 h 6858000"/>
              <a:gd name="connsiteX2" fmla="*/ 2522868 w 2522868"/>
              <a:gd name="connsiteY2" fmla="*/ 6858000 h 6858000"/>
              <a:gd name="connsiteX3" fmla="*/ 0 w 2522868"/>
              <a:gd name="connsiteY3" fmla="*/ 6858000 h 6858000"/>
              <a:gd name="connsiteX4" fmla="*/ 760491 w 2522868"/>
              <a:gd name="connsiteY4" fmla="*/ 0 h 6858000"/>
              <a:gd name="connsiteX0" fmla="*/ 1004935 w 2767312"/>
              <a:gd name="connsiteY0" fmla="*/ 0 h 6858000"/>
              <a:gd name="connsiteX1" fmla="*/ 2767312 w 2767312"/>
              <a:gd name="connsiteY1" fmla="*/ 0 h 6858000"/>
              <a:gd name="connsiteX2" fmla="*/ 2767312 w 2767312"/>
              <a:gd name="connsiteY2" fmla="*/ 6858000 h 6858000"/>
              <a:gd name="connsiteX3" fmla="*/ 0 w 2767312"/>
              <a:gd name="connsiteY3" fmla="*/ 6858000 h 6858000"/>
              <a:gd name="connsiteX4" fmla="*/ 1004935 w 2767312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7312" h="6858000">
                <a:moveTo>
                  <a:pt x="1004935" y="0"/>
                </a:moveTo>
                <a:lnTo>
                  <a:pt x="2767312" y="0"/>
                </a:lnTo>
                <a:lnTo>
                  <a:pt x="2767312" y="6858000"/>
                </a:lnTo>
                <a:lnTo>
                  <a:pt x="0" y="6858000"/>
                </a:lnTo>
                <a:lnTo>
                  <a:pt x="1004935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1154617-CDEF-8A9D-8FEB-A937FC663A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924" y="6146056"/>
            <a:ext cx="585971" cy="197518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AFE82A10-132E-6FDC-1697-C0EA7D08B8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924" y="487510"/>
            <a:ext cx="8629143" cy="120133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This is a sample page layout</a:t>
            </a:r>
            <a:br>
              <a:rPr lang="en-US"/>
            </a:b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899940-3D0D-DCE8-F96F-DC92A7A37B2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23" y="1854247"/>
            <a:ext cx="8629143" cy="3641147"/>
          </a:xfrm>
        </p:spPr>
        <p:txBody>
          <a:bodyPr numCol="1"/>
          <a:lstStyle>
            <a:lvl1pPr marL="285750" marR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>
              <a:lnSpc>
                <a:spcPct val="150000"/>
              </a:lnSpc>
              <a:defRPr sz="180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lnSpc>
                <a:spcPct val="150000"/>
              </a:lnSpc>
              <a:defRPr sz="180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Please use this space to insert written content as required </a:t>
            </a:r>
          </a:p>
          <a:p>
            <a:pPr lvl="1"/>
            <a:r>
              <a:rPr lang="en-GB"/>
              <a:t>Please use this space to insert written content as required </a:t>
            </a:r>
          </a:p>
          <a:p>
            <a:pPr lvl="2"/>
            <a:r>
              <a:rPr lang="en-GB"/>
              <a:t>Please use this space to insert written content as required </a:t>
            </a:r>
          </a:p>
          <a:p>
            <a:pPr lvl="3"/>
            <a:r>
              <a:rPr lang="en-GB"/>
              <a:t>Please use this space to insert written content as required </a:t>
            </a:r>
          </a:p>
          <a:p>
            <a:pPr lvl="0"/>
            <a:endParaRPr lang="en-GB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01464920-F1B7-CF66-4E1F-4A15D9B07515}"/>
              </a:ext>
            </a:extLst>
          </p:cNvPr>
          <p:cNvSpPr txBox="1">
            <a:spLocks/>
          </p:cNvSpPr>
          <p:nvPr userDrawn="1"/>
        </p:nvSpPr>
        <p:spPr>
          <a:xfrm>
            <a:off x="4724400" y="6161011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b="1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 b="1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3677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ple Layout Page (Teal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5839A32-3E49-0347-85A7-6A2D5D9EF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0"/>
            <a:ext cx="3796940" cy="6858000"/>
          </a:xfrm>
          <a:custGeom>
            <a:avLst/>
            <a:gdLst>
              <a:gd name="connsiteX0" fmla="*/ 0 w 3796940"/>
              <a:gd name="connsiteY0" fmla="*/ 0 h 6858000"/>
              <a:gd name="connsiteX1" fmla="*/ 3796940 w 3796940"/>
              <a:gd name="connsiteY1" fmla="*/ 0 h 6858000"/>
              <a:gd name="connsiteX2" fmla="*/ 3796940 w 3796940"/>
              <a:gd name="connsiteY2" fmla="*/ 6858000 h 6858000"/>
              <a:gd name="connsiteX3" fmla="*/ 0 w 3796940"/>
              <a:gd name="connsiteY3" fmla="*/ 6858000 h 6858000"/>
              <a:gd name="connsiteX4" fmla="*/ 0 w 3796940"/>
              <a:gd name="connsiteY4" fmla="*/ 0 h 6858000"/>
              <a:gd name="connsiteX0" fmla="*/ 0 w 3796940"/>
              <a:gd name="connsiteY0" fmla="*/ 0 h 6858000"/>
              <a:gd name="connsiteX1" fmla="*/ 3253732 w 3796940"/>
              <a:gd name="connsiteY1" fmla="*/ 0 h 6858000"/>
              <a:gd name="connsiteX2" fmla="*/ 3796940 w 3796940"/>
              <a:gd name="connsiteY2" fmla="*/ 6858000 h 6858000"/>
              <a:gd name="connsiteX3" fmla="*/ 0 w 3796940"/>
              <a:gd name="connsiteY3" fmla="*/ 6858000 h 6858000"/>
              <a:gd name="connsiteX4" fmla="*/ 0 w 379694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96940" h="6858000">
                <a:moveTo>
                  <a:pt x="0" y="0"/>
                </a:moveTo>
                <a:lnTo>
                  <a:pt x="3253732" y="0"/>
                </a:lnTo>
                <a:lnTo>
                  <a:pt x="379694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BAD4AF8-AA18-5A42-BB2F-5211ADA7E94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4" y="697028"/>
            <a:ext cx="2433083" cy="419038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Lora SemiBold" pitchFamily="2" charset="77"/>
              </a:defRPr>
            </a:lvl1pPr>
          </a:lstStyle>
          <a:p>
            <a:r>
              <a:rPr lang="en-US"/>
              <a:t>This is a sample page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F62BF7-BCB5-6E40-BF7A-8FE36C62722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17963" y="531813"/>
            <a:ext cx="6226175" cy="679450"/>
          </a:xfrm>
        </p:spPr>
        <p:txBody>
          <a:bodyPr/>
          <a:lstStyle>
            <a:lvl1pPr>
              <a:defRPr sz="2800" b="1" i="0">
                <a:latin typeface="+mj-lt"/>
                <a:ea typeface="Lora" charset="0"/>
                <a:cs typeface="Lora" charset="0"/>
              </a:defRPr>
            </a:lvl1pPr>
          </a:lstStyle>
          <a:p>
            <a:pPr lvl="0"/>
            <a:r>
              <a:rPr lang="en-GB"/>
              <a:t>Example 1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AC07EA-B101-2B47-93F9-A49290842AE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18518" y="1226521"/>
            <a:ext cx="7496175" cy="111760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latin typeface="+mn-lt"/>
                <a:ea typeface="Inter SemiBold" panose="02000503000000020004" pitchFamily="2" charset="0"/>
              </a:defRPr>
            </a:lvl1pPr>
          </a:lstStyle>
          <a:p>
            <a:r>
              <a:rPr lang="en-GB">
                <a:solidFill>
                  <a:srgbClr val="0E0E0E"/>
                </a:solidFill>
                <a:latin typeface="+mn-lt"/>
              </a:rPr>
              <a:t>Please use this space to insert written content as required</a:t>
            </a:r>
            <a:endParaRPr lang="en-GB">
              <a:solidFill>
                <a:srgbClr val="0E0E0E"/>
              </a:solidFill>
              <a:latin typeface="Lato" panose="020F0502020204030203" pitchFamily="34" charset="77"/>
            </a:endParaRP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B6FF4277-5991-3145-B50E-FD1554CCE67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17963" y="2460676"/>
            <a:ext cx="6226175" cy="679450"/>
          </a:xfrm>
        </p:spPr>
        <p:txBody>
          <a:bodyPr/>
          <a:lstStyle>
            <a:lvl1pPr>
              <a:defRPr sz="2800" b="1" i="0">
                <a:latin typeface="+mj-lt"/>
                <a:ea typeface="Lora" charset="0"/>
                <a:cs typeface="Lora" charset="0"/>
              </a:defRPr>
            </a:lvl1pPr>
          </a:lstStyle>
          <a:p>
            <a:pPr lvl="0"/>
            <a:r>
              <a:rPr lang="en-GB"/>
              <a:t>Example 2</a:t>
            </a:r>
            <a:endParaRPr lang="en-US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0F72BB86-1186-2044-A764-944661E2A58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18518" y="3155384"/>
            <a:ext cx="7496175" cy="11176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GB" sz="1800" dirty="0">
                <a:solidFill>
                  <a:srgbClr val="0E0E0E"/>
                </a:solidFill>
                <a:latin typeface="+mn-lt"/>
                <a:ea typeface="Inter SemiBold" panose="02000503000000020004" pitchFamily="2" charset="0"/>
              </a:defRPr>
            </a:lvl1pPr>
          </a:lstStyle>
          <a:p>
            <a:pPr lvl="0"/>
            <a:r>
              <a:rPr lang="en-GB">
                <a:solidFill>
                  <a:srgbClr val="0E0E0E"/>
                </a:solidFill>
                <a:latin typeface="+mn-lt"/>
              </a:rPr>
              <a:t>Please use this space to insert written content as required</a:t>
            </a:r>
            <a:endParaRPr lang="en-GB">
              <a:solidFill>
                <a:srgbClr val="0E0E0E"/>
              </a:solidFill>
              <a:latin typeface="Lato" panose="020F0502020204030203" pitchFamily="34" charset="77"/>
            </a:endParaRP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B25B2568-91C7-584B-93BF-260BF11F597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17408" y="4377642"/>
            <a:ext cx="6226175" cy="679450"/>
          </a:xfrm>
        </p:spPr>
        <p:txBody>
          <a:bodyPr/>
          <a:lstStyle>
            <a:lvl1pPr>
              <a:defRPr sz="2800" b="1" i="0">
                <a:latin typeface="+mj-lt"/>
                <a:ea typeface="Lora" charset="0"/>
                <a:cs typeface="Lora" charset="0"/>
              </a:defRPr>
            </a:lvl1pPr>
          </a:lstStyle>
          <a:p>
            <a:pPr lvl="0"/>
            <a:r>
              <a:rPr lang="en-GB"/>
              <a:t>Example 3</a:t>
            </a:r>
            <a:endParaRPr lang="en-US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A309A51E-DEB9-C346-A901-A485A3D8BE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17963" y="5072350"/>
            <a:ext cx="7496175" cy="1117600"/>
          </a:xfrm>
        </p:spPr>
        <p:txBody>
          <a:bodyPr>
            <a:normAutofit/>
          </a:bodyPr>
          <a:lstStyle>
            <a:lvl1pPr>
              <a:defRPr sz="1800">
                <a:latin typeface="+mn-lt"/>
              </a:defRPr>
            </a:lvl1pPr>
          </a:lstStyle>
          <a:p>
            <a:r>
              <a:rPr lang="en-GB">
                <a:solidFill>
                  <a:srgbClr val="0E0E0E"/>
                </a:solidFill>
                <a:latin typeface="+mn-lt"/>
              </a:rPr>
              <a:t>Please use this space to insert written content as required</a:t>
            </a:r>
            <a:endParaRPr lang="en-GB">
              <a:solidFill>
                <a:srgbClr val="0E0E0E"/>
              </a:solidFill>
              <a:latin typeface="Lato" panose="020F0502020204030203" pitchFamily="34" charset="77"/>
            </a:endParaRPr>
          </a:p>
        </p:txBody>
      </p:sp>
      <p:pic>
        <p:nvPicPr>
          <p:cNvPr id="12" name="Picture 1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FE84A6A-16BB-4E92-AFA8-8049FA098A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23" y="6146056"/>
            <a:ext cx="585971" cy="197518"/>
          </a:xfrm>
          <a:prstGeom prst="rect">
            <a:avLst/>
          </a:prstGeom>
        </p:spPr>
      </p:pic>
      <p:sp>
        <p:nvSpPr>
          <p:cNvPr id="19" name="Rectangle 7">
            <a:extLst>
              <a:ext uri="{FF2B5EF4-FFF2-40B4-BE49-F238E27FC236}">
                <a16:creationId xmlns:a16="http://schemas.microsoft.com/office/drawing/2014/main" id="{95839A32-3E49-0347-85A7-6A2D5D9EF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0"/>
            <a:ext cx="3796940" cy="6858000"/>
          </a:xfrm>
          <a:custGeom>
            <a:avLst/>
            <a:gdLst>
              <a:gd name="connsiteX0" fmla="*/ 0 w 3796940"/>
              <a:gd name="connsiteY0" fmla="*/ 0 h 6858000"/>
              <a:gd name="connsiteX1" fmla="*/ 3796940 w 3796940"/>
              <a:gd name="connsiteY1" fmla="*/ 0 h 6858000"/>
              <a:gd name="connsiteX2" fmla="*/ 3796940 w 3796940"/>
              <a:gd name="connsiteY2" fmla="*/ 6858000 h 6858000"/>
              <a:gd name="connsiteX3" fmla="*/ 0 w 3796940"/>
              <a:gd name="connsiteY3" fmla="*/ 6858000 h 6858000"/>
              <a:gd name="connsiteX4" fmla="*/ 0 w 3796940"/>
              <a:gd name="connsiteY4" fmla="*/ 0 h 6858000"/>
              <a:gd name="connsiteX0" fmla="*/ 0 w 3796940"/>
              <a:gd name="connsiteY0" fmla="*/ 0 h 6858000"/>
              <a:gd name="connsiteX1" fmla="*/ 3253732 w 3796940"/>
              <a:gd name="connsiteY1" fmla="*/ 0 h 6858000"/>
              <a:gd name="connsiteX2" fmla="*/ 3796940 w 3796940"/>
              <a:gd name="connsiteY2" fmla="*/ 6858000 h 6858000"/>
              <a:gd name="connsiteX3" fmla="*/ 0 w 3796940"/>
              <a:gd name="connsiteY3" fmla="*/ 6858000 h 6858000"/>
              <a:gd name="connsiteX4" fmla="*/ 0 w 379694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96940" h="6858000">
                <a:moveTo>
                  <a:pt x="0" y="0"/>
                </a:moveTo>
                <a:lnTo>
                  <a:pt x="3253732" y="0"/>
                </a:lnTo>
                <a:lnTo>
                  <a:pt x="379694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pic>
        <p:nvPicPr>
          <p:cNvPr id="20" name="Picture 1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FE84A6A-16BB-4E92-AFA8-8049FA098A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23" y="6146056"/>
            <a:ext cx="585971" cy="197518"/>
          </a:xfrm>
          <a:prstGeom prst="rect">
            <a:avLst/>
          </a:prstGeom>
        </p:spPr>
      </p:pic>
      <p:sp>
        <p:nvSpPr>
          <p:cNvPr id="22" name="Rectangle 7">
            <a:extLst>
              <a:ext uri="{FF2B5EF4-FFF2-40B4-BE49-F238E27FC236}">
                <a16:creationId xmlns:a16="http://schemas.microsoft.com/office/drawing/2014/main" id="{9FC92788-1CF1-E651-FBDB-BD30DB4765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0"/>
            <a:ext cx="3796940" cy="6858000"/>
          </a:xfrm>
          <a:custGeom>
            <a:avLst/>
            <a:gdLst>
              <a:gd name="connsiteX0" fmla="*/ 0 w 3796940"/>
              <a:gd name="connsiteY0" fmla="*/ 0 h 6858000"/>
              <a:gd name="connsiteX1" fmla="*/ 3796940 w 3796940"/>
              <a:gd name="connsiteY1" fmla="*/ 0 h 6858000"/>
              <a:gd name="connsiteX2" fmla="*/ 3796940 w 3796940"/>
              <a:gd name="connsiteY2" fmla="*/ 6858000 h 6858000"/>
              <a:gd name="connsiteX3" fmla="*/ 0 w 3796940"/>
              <a:gd name="connsiteY3" fmla="*/ 6858000 h 6858000"/>
              <a:gd name="connsiteX4" fmla="*/ 0 w 3796940"/>
              <a:gd name="connsiteY4" fmla="*/ 0 h 6858000"/>
              <a:gd name="connsiteX0" fmla="*/ 0 w 3796940"/>
              <a:gd name="connsiteY0" fmla="*/ 0 h 6858000"/>
              <a:gd name="connsiteX1" fmla="*/ 3253732 w 3796940"/>
              <a:gd name="connsiteY1" fmla="*/ 0 h 6858000"/>
              <a:gd name="connsiteX2" fmla="*/ 3796940 w 3796940"/>
              <a:gd name="connsiteY2" fmla="*/ 6858000 h 6858000"/>
              <a:gd name="connsiteX3" fmla="*/ 0 w 3796940"/>
              <a:gd name="connsiteY3" fmla="*/ 6858000 h 6858000"/>
              <a:gd name="connsiteX4" fmla="*/ 0 w 379694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96940" h="6858000">
                <a:moveTo>
                  <a:pt x="0" y="0"/>
                </a:moveTo>
                <a:lnTo>
                  <a:pt x="3253732" y="0"/>
                </a:lnTo>
                <a:lnTo>
                  <a:pt x="379694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ACD7F34-BE21-B9EC-25F0-A27252E47B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23" y="6146056"/>
            <a:ext cx="585971" cy="197518"/>
          </a:xfrm>
          <a:prstGeom prst="rect">
            <a:avLst/>
          </a:prstGeom>
        </p:spPr>
      </p:pic>
      <p:sp>
        <p:nvSpPr>
          <p:cNvPr id="25" name="Rectangle 7">
            <a:extLst>
              <a:ext uri="{FF2B5EF4-FFF2-40B4-BE49-F238E27FC236}">
                <a16:creationId xmlns:a16="http://schemas.microsoft.com/office/drawing/2014/main" id="{C01117B1-E562-1F65-C13C-339DDF5FC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3796940" cy="6858000"/>
          </a:xfrm>
          <a:custGeom>
            <a:avLst/>
            <a:gdLst>
              <a:gd name="connsiteX0" fmla="*/ 0 w 3796940"/>
              <a:gd name="connsiteY0" fmla="*/ 0 h 6858000"/>
              <a:gd name="connsiteX1" fmla="*/ 3796940 w 3796940"/>
              <a:gd name="connsiteY1" fmla="*/ 0 h 6858000"/>
              <a:gd name="connsiteX2" fmla="*/ 3796940 w 3796940"/>
              <a:gd name="connsiteY2" fmla="*/ 6858000 h 6858000"/>
              <a:gd name="connsiteX3" fmla="*/ 0 w 3796940"/>
              <a:gd name="connsiteY3" fmla="*/ 6858000 h 6858000"/>
              <a:gd name="connsiteX4" fmla="*/ 0 w 3796940"/>
              <a:gd name="connsiteY4" fmla="*/ 0 h 6858000"/>
              <a:gd name="connsiteX0" fmla="*/ 0 w 3796940"/>
              <a:gd name="connsiteY0" fmla="*/ 0 h 6858000"/>
              <a:gd name="connsiteX1" fmla="*/ 3253732 w 3796940"/>
              <a:gd name="connsiteY1" fmla="*/ 0 h 6858000"/>
              <a:gd name="connsiteX2" fmla="*/ 3796940 w 3796940"/>
              <a:gd name="connsiteY2" fmla="*/ 6858000 h 6858000"/>
              <a:gd name="connsiteX3" fmla="*/ 0 w 3796940"/>
              <a:gd name="connsiteY3" fmla="*/ 6858000 h 6858000"/>
              <a:gd name="connsiteX4" fmla="*/ 0 w 379694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96940" h="6858000">
                <a:moveTo>
                  <a:pt x="0" y="0"/>
                </a:moveTo>
                <a:lnTo>
                  <a:pt x="3253732" y="0"/>
                </a:lnTo>
                <a:lnTo>
                  <a:pt x="379694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EB116081-2675-8645-EA72-F964A229AB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924" y="6146056"/>
            <a:ext cx="585971" cy="197518"/>
          </a:xfrm>
          <a:prstGeom prst="rect">
            <a:avLst/>
          </a:prstGeom>
        </p:spPr>
      </p:pic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D6E832F3-DE44-117C-596E-0C622612C317}"/>
              </a:ext>
            </a:extLst>
          </p:cNvPr>
          <p:cNvSpPr txBox="1">
            <a:spLocks/>
          </p:cNvSpPr>
          <p:nvPr userDrawn="1"/>
        </p:nvSpPr>
        <p:spPr>
          <a:xfrm>
            <a:off x="4706667" y="6161011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b="1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 b="1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1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ple Layout Page (Blu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7">
            <a:extLst>
              <a:ext uri="{FF2B5EF4-FFF2-40B4-BE49-F238E27FC236}">
                <a16:creationId xmlns:a16="http://schemas.microsoft.com/office/drawing/2014/main" id="{D73E01DB-6802-DFD8-6FEC-695065F37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0"/>
            <a:ext cx="3796940" cy="6858000"/>
          </a:xfrm>
          <a:custGeom>
            <a:avLst/>
            <a:gdLst>
              <a:gd name="connsiteX0" fmla="*/ 0 w 3796940"/>
              <a:gd name="connsiteY0" fmla="*/ 0 h 6858000"/>
              <a:gd name="connsiteX1" fmla="*/ 3796940 w 3796940"/>
              <a:gd name="connsiteY1" fmla="*/ 0 h 6858000"/>
              <a:gd name="connsiteX2" fmla="*/ 3796940 w 3796940"/>
              <a:gd name="connsiteY2" fmla="*/ 6858000 h 6858000"/>
              <a:gd name="connsiteX3" fmla="*/ 0 w 3796940"/>
              <a:gd name="connsiteY3" fmla="*/ 6858000 h 6858000"/>
              <a:gd name="connsiteX4" fmla="*/ 0 w 3796940"/>
              <a:gd name="connsiteY4" fmla="*/ 0 h 6858000"/>
              <a:gd name="connsiteX0" fmla="*/ 0 w 3796940"/>
              <a:gd name="connsiteY0" fmla="*/ 0 h 6858000"/>
              <a:gd name="connsiteX1" fmla="*/ 3253732 w 3796940"/>
              <a:gd name="connsiteY1" fmla="*/ 0 h 6858000"/>
              <a:gd name="connsiteX2" fmla="*/ 3796940 w 3796940"/>
              <a:gd name="connsiteY2" fmla="*/ 6858000 h 6858000"/>
              <a:gd name="connsiteX3" fmla="*/ 0 w 3796940"/>
              <a:gd name="connsiteY3" fmla="*/ 6858000 h 6858000"/>
              <a:gd name="connsiteX4" fmla="*/ 0 w 379694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96940" h="6858000">
                <a:moveTo>
                  <a:pt x="0" y="0"/>
                </a:moveTo>
                <a:lnTo>
                  <a:pt x="3253732" y="0"/>
                </a:lnTo>
                <a:lnTo>
                  <a:pt x="379694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BAD4AF8-AA18-5A42-BB2F-5211ADA7E94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4" y="697028"/>
            <a:ext cx="2433083" cy="419038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Lora SemiBold" pitchFamily="2" charset="77"/>
              </a:defRPr>
            </a:lvl1pPr>
          </a:lstStyle>
          <a:p>
            <a:r>
              <a:rPr lang="en-US"/>
              <a:t>This is a sample page layout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69A1EDE6-1787-42AA-A846-F95AF5D43D0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17963" y="531813"/>
            <a:ext cx="6226175" cy="679450"/>
          </a:xfrm>
        </p:spPr>
        <p:txBody>
          <a:bodyPr/>
          <a:lstStyle>
            <a:lvl1pPr>
              <a:defRPr sz="2800" b="1" i="0">
                <a:latin typeface="+mj-lt"/>
                <a:ea typeface="Lora" charset="0"/>
                <a:cs typeface="Lora" charset="0"/>
              </a:defRPr>
            </a:lvl1pPr>
          </a:lstStyle>
          <a:p>
            <a:pPr lvl="0"/>
            <a:r>
              <a:rPr lang="en-GB"/>
              <a:t>Example 1</a:t>
            </a:r>
            <a:endParaRPr lang="en-US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091C1152-F42A-4216-886B-4FCA841AF2E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17963" y="2460676"/>
            <a:ext cx="6226175" cy="679450"/>
          </a:xfrm>
        </p:spPr>
        <p:txBody>
          <a:bodyPr/>
          <a:lstStyle>
            <a:lvl1pPr>
              <a:defRPr sz="2800" b="1" i="0">
                <a:latin typeface="+mj-lt"/>
                <a:ea typeface="Lora" charset="0"/>
                <a:cs typeface="Lora" charset="0"/>
              </a:defRPr>
            </a:lvl1pPr>
          </a:lstStyle>
          <a:p>
            <a:pPr lvl="0"/>
            <a:r>
              <a:rPr lang="en-GB"/>
              <a:t>Example 2</a:t>
            </a:r>
            <a:endParaRPr lang="en-US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B6EE7173-47AA-48FF-A59B-31ADB063D0C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17408" y="4377642"/>
            <a:ext cx="6226175" cy="679450"/>
          </a:xfrm>
        </p:spPr>
        <p:txBody>
          <a:bodyPr/>
          <a:lstStyle>
            <a:lvl1pPr>
              <a:defRPr sz="2800" b="1" i="0">
                <a:latin typeface="+mj-lt"/>
                <a:ea typeface="Lora" charset="0"/>
                <a:cs typeface="Lora" charset="0"/>
              </a:defRPr>
            </a:lvl1pPr>
          </a:lstStyle>
          <a:p>
            <a:pPr lvl="0"/>
            <a:r>
              <a:rPr lang="en-GB"/>
              <a:t>Example 3</a:t>
            </a:r>
            <a:endParaRPr lang="en-US"/>
          </a:p>
        </p:txBody>
      </p:sp>
      <p:pic>
        <p:nvPicPr>
          <p:cNvPr id="13" name="Picture 1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9DD499C-21D4-3049-0CE9-67D8860B21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23" y="6146056"/>
            <a:ext cx="585971" cy="197518"/>
          </a:xfrm>
          <a:prstGeom prst="rect">
            <a:avLst/>
          </a:prstGeom>
        </p:spPr>
      </p:pic>
      <p:sp>
        <p:nvSpPr>
          <p:cNvPr id="17" name="Rectangle 7">
            <a:extLst>
              <a:ext uri="{FF2B5EF4-FFF2-40B4-BE49-F238E27FC236}">
                <a16:creationId xmlns:a16="http://schemas.microsoft.com/office/drawing/2014/main" id="{D73E01DB-6802-DFD8-6FEC-695065F37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0"/>
            <a:ext cx="3796940" cy="6858000"/>
          </a:xfrm>
          <a:custGeom>
            <a:avLst/>
            <a:gdLst>
              <a:gd name="connsiteX0" fmla="*/ 0 w 3796940"/>
              <a:gd name="connsiteY0" fmla="*/ 0 h 6858000"/>
              <a:gd name="connsiteX1" fmla="*/ 3796940 w 3796940"/>
              <a:gd name="connsiteY1" fmla="*/ 0 h 6858000"/>
              <a:gd name="connsiteX2" fmla="*/ 3796940 w 3796940"/>
              <a:gd name="connsiteY2" fmla="*/ 6858000 h 6858000"/>
              <a:gd name="connsiteX3" fmla="*/ 0 w 3796940"/>
              <a:gd name="connsiteY3" fmla="*/ 6858000 h 6858000"/>
              <a:gd name="connsiteX4" fmla="*/ 0 w 3796940"/>
              <a:gd name="connsiteY4" fmla="*/ 0 h 6858000"/>
              <a:gd name="connsiteX0" fmla="*/ 0 w 3796940"/>
              <a:gd name="connsiteY0" fmla="*/ 0 h 6858000"/>
              <a:gd name="connsiteX1" fmla="*/ 3253732 w 3796940"/>
              <a:gd name="connsiteY1" fmla="*/ 0 h 6858000"/>
              <a:gd name="connsiteX2" fmla="*/ 3796940 w 3796940"/>
              <a:gd name="connsiteY2" fmla="*/ 6858000 h 6858000"/>
              <a:gd name="connsiteX3" fmla="*/ 0 w 3796940"/>
              <a:gd name="connsiteY3" fmla="*/ 6858000 h 6858000"/>
              <a:gd name="connsiteX4" fmla="*/ 0 w 379694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96940" h="6858000">
                <a:moveTo>
                  <a:pt x="0" y="0"/>
                </a:moveTo>
                <a:lnTo>
                  <a:pt x="3253732" y="0"/>
                </a:lnTo>
                <a:lnTo>
                  <a:pt x="379694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pic>
        <p:nvPicPr>
          <p:cNvPr id="18" name="Picture 1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9DD499C-21D4-3049-0CE9-67D8860B21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23" y="6146056"/>
            <a:ext cx="585971" cy="197518"/>
          </a:xfrm>
          <a:prstGeom prst="rect">
            <a:avLst/>
          </a:prstGeom>
        </p:spPr>
      </p:pic>
      <p:sp>
        <p:nvSpPr>
          <p:cNvPr id="24" name="Rectangle 7">
            <a:extLst>
              <a:ext uri="{FF2B5EF4-FFF2-40B4-BE49-F238E27FC236}">
                <a16:creationId xmlns:a16="http://schemas.microsoft.com/office/drawing/2014/main" id="{61A0DDAB-8E28-0A0F-E82F-073DEE6109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0"/>
            <a:ext cx="3796940" cy="6858000"/>
          </a:xfrm>
          <a:custGeom>
            <a:avLst/>
            <a:gdLst>
              <a:gd name="connsiteX0" fmla="*/ 0 w 3796940"/>
              <a:gd name="connsiteY0" fmla="*/ 0 h 6858000"/>
              <a:gd name="connsiteX1" fmla="*/ 3796940 w 3796940"/>
              <a:gd name="connsiteY1" fmla="*/ 0 h 6858000"/>
              <a:gd name="connsiteX2" fmla="*/ 3796940 w 3796940"/>
              <a:gd name="connsiteY2" fmla="*/ 6858000 h 6858000"/>
              <a:gd name="connsiteX3" fmla="*/ 0 w 3796940"/>
              <a:gd name="connsiteY3" fmla="*/ 6858000 h 6858000"/>
              <a:gd name="connsiteX4" fmla="*/ 0 w 3796940"/>
              <a:gd name="connsiteY4" fmla="*/ 0 h 6858000"/>
              <a:gd name="connsiteX0" fmla="*/ 0 w 3796940"/>
              <a:gd name="connsiteY0" fmla="*/ 0 h 6858000"/>
              <a:gd name="connsiteX1" fmla="*/ 3253732 w 3796940"/>
              <a:gd name="connsiteY1" fmla="*/ 0 h 6858000"/>
              <a:gd name="connsiteX2" fmla="*/ 3796940 w 3796940"/>
              <a:gd name="connsiteY2" fmla="*/ 6858000 h 6858000"/>
              <a:gd name="connsiteX3" fmla="*/ 0 w 3796940"/>
              <a:gd name="connsiteY3" fmla="*/ 6858000 h 6858000"/>
              <a:gd name="connsiteX4" fmla="*/ 0 w 379694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96940" h="6858000">
                <a:moveTo>
                  <a:pt x="0" y="0"/>
                </a:moveTo>
                <a:lnTo>
                  <a:pt x="3253732" y="0"/>
                </a:lnTo>
                <a:lnTo>
                  <a:pt x="379694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pic>
        <p:nvPicPr>
          <p:cNvPr id="25" name="Picture 2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187C572-9A59-D420-71C8-F258AAC2D0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23" y="6146056"/>
            <a:ext cx="585971" cy="197518"/>
          </a:xfrm>
          <a:prstGeom prst="rect">
            <a:avLst/>
          </a:prstGeom>
        </p:spPr>
      </p:pic>
      <p:sp>
        <p:nvSpPr>
          <p:cNvPr id="27" name="Rectangle 7">
            <a:extLst>
              <a:ext uri="{FF2B5EF4-FFF2-40B4-BE49-F238E27FC236}">
                <a16:creationId xmlns:a16="http://schemas.microsoft.com/office/drawing/2014/main" id="{A9FB08EA-3095-8E06-DD44-33150F508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3796940" cy="6858000"/>
          </a:xfrm>
          <a:custGeom>
            <a:avLst/>
            <a:gdLst>
              <a:gd name="connsiteX0" fmla="*/ 0 w 3796940"/>
              <a:gd name="connsiteY0" fmla="*/ 0 h 6858000"/>
              <a:gd name="connsiteX1" fmla="*/ 3796940 w 3796940"/>
              <a:gd name="connsiteY1" fmla="*/ 0 h 6858000"/>
              <a:gd name="connsiteX2" fmla="*/ 3796940 w 3796940"/>
              <a:gd name="connsiteY2" fmla="*/ 6858000 h 6858000"/>
              <a:gd name="connsiteX3" fmla="*/ 0 w 3796940"/>
              <a:gd name="connsiteY3" fmla="*/ 6858000 h 6858000"/>
              <a:gd name="connsiteX4" fmla="*/ 0 w 3796940"/>
              <a:gd name="connsiteY4" fmla="*/ 0 h 6858000"/>
              <a:gd name="connsiteX0" fmla="*/ 0 w 3796940"/>
              <a:gd name="connsiteY0" fmla="*/ 0 h 6858000"/>
              <a:gd name="connsiteX1" fmla="*/ 3253732 w 3796940"/>
              <a:gd name="connsiteY1" fmla="*/ 0 h 6858000"/>
              <a:gd name="connsiteX2" fmla="*/ 3796940 w 3796940"/>
              <a:gd name="connsiteY2" fmla="*/ 6858000 h 6858000"/>
              <a:gd name="connsiteX3" fmla="*/ 0 w 3796940"/>
              <a:gd name="connsiteY3" fmla="*/ 6858000 h 6858000"/>
              <a:gd name="connsiteX4" fmla="*/ 0 w 379694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96940" h="6858000">
                <a:moveTo>
                  <a:pt x="0" y="0"/>
                </a:moveTo>
                <a:lnTo>
                  <a:pt x="3253732" y="0"/>
                </a:lnTo>
                <a:lnTo>
                  <a:pt x="379694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ED266A55-362B-7E2B-7F9C-26AC7CE3B8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924" y="6146056"/>
            <a:ext cx="585971" cy="197518"/>
          </a:xfrm>
          <a:prstGeom prst="rect">
            <a:avLst/>
          </a:prstGeom>
        </p:spPr>
      </p:pic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A2A0BDD5-27D4-3128-5193-80C4DFF73FF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18518" y="1226521"/>
            <a:ext cx="7496175" cy="1117600"/>
          </a:xfrm>
        </p:spPr>
        <p:txBody>
          <a:bodyPr>
            <a:normAutofit/>
          </a:bodyPr>
          <a:lstStyle>
            <a:lvl1pPr>
              <a:defRPr sz="1800">
                <a:latin typeface="+mn-lt"/>
                <a:ea typeface="Inter SemiBold" panose="02000503000000020004" pitchFamily="2" charset="0"/>
              </a:defRPr>
            </a:lvl1pPr>
          </a:lstStyle>
          <a:p>
            <a:r>
              <a:rPr lang="en-GB">
                <a:solidFill>
                  <a:srgbClr val="0E0E0E"/>
                </a:solidFill>
                <a:latin typeface="+mn-lt"/>
              </a:rPr>
              <a:t>Please use this space to insert written content as required</a:t>
            </a:r>
            <a:endParaRPr lang="en-GB">
              <a:solidFill>
                <a:srgbClr val="0E0E0E"/>
              </a:solidFill>
              <a:latin typeface="Lato" panose="020F0502020204030203" pitchFamily="34" charset="77"/>
            </a:endParaRP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C943901F-1B66-43BA-F592-D233A8B6F7A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18518" y="3155384"/>
            <a:ext cx="7496175" cy="11176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GB" sz="1800" dirty="0">
                <a:solidFill>
                  <a:srgbClr val="0E0E0E"/>
                </a:solidFill>
                <a:latin typeface="+mn-lt"/>
                <a:ea typeface="Inter SemiBold" panose="02000503000000020004" pitchFamily="2" charset="0"/>
              </a:defRPr>
            </a:lvl1pPr>
          </a:lstStyle>
          <a:p>
            <a:pPr lvl="0"/>
            <a:r>
              <a:rPr lang="en-GB">
                <a:solidFill>
                  <a:srgbClr val="0E0E0E"/>
                </a:solidFill>
                <a:latin typeface="+mn-lt"/>
              </a:rPr>
              <a:t>Please use this space to insert written content as required</a:t>
            </a:r>
            <a:endParaRPr lang="en-GB">
              <a:solidFill>
                <a:srgbClr val="0E0E0E"/>
              </a:solidFill>
              <a:latin typeface="Lato" panose="020F0502020204030203" pitchFamily="34" charset="77"/>
            </a:endParaRP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DF95E135-FDFD-BA6C-B4FA-547D558358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17963" y="5072350"/>
            <a:ext cx="7496175" cy="1117600"/>
          </a:xfrm>
        </p:spPr>
        <p:txBody>
          <a:bodyPr>
            <a:normAutofit/>
          </a:bodyPr>
          <a:lstStyle>
            <a:lvl1pPr>
              <a:defRPr sz="1800">
                <a:latin typeface="+mn-lt"/>
              </a:defRPr>
            </a:lvl1pPr>
          </a:lstStyle>
          <a:p>
            <a:r>
              <a:rPr lang="en-GB">
                <a:solidFill>
                  <a:srgbClr val="0E0E0E"/>
                </a:solidFill>
                <a:latin typeface="+mn-lt"/>
              </a:rPr>
              <a:t>Please use this space to insert written content as required</a:t>
            </a:r>
            <a:endParaRPr lang="en-GB">
              <a:solidFill>
                <a:srgbClr val="0E0E0E"/>
              </a:solidFill>
              <a:latin typeface="Lato" panose="020F0502020204030203" pitchFamily="34" charset="77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0CE1FB-B1AB-6227-CED7-2069727E96D5}"/>
              </a:ext>
            </a:extLst>
          </p:cNvPr>
          <p:cNvSpPr txBox="1">
            <a:spLocks/>
          </p:cNvSpPr>
          <p:nvPr userDrawn="1"/>
        </p:nvSpPr>
        <p:spPr>
          <a:xfrm>
            <a:off x="4706667" y="6161011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b="1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 b="1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3033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Image (Te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9D6532A7-2381-C31B-2DC2-6BFF6B382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0"/>
            <a:ext cx="423702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3AC38256-C8D9-6119-42DD-A10574D38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929468" y="-4527"/>
            <a:ext cx="4905895" cy="6867054"/>
          </a:xfrm>
          <a:custGeom>
            <a:avLst/>
            <a:gdLst>
              <a:gd name="connsiteX0" fmla="*/ 0 w 4905895"/>
              <a:gd name="connsiteY0" fmla="*/ 0 h 6858000"/>
              <a:gd name="connsiteX1" fmla="*/ 4905895 w 4905895"/>
              <a:gd name="connsiteY1" fmla="*/ 0 h 6858000"/>
              <a:gd name="connsiteX2" fmla="*/ 4905895 w 4905895"/>
              <a:gd name="connsiteY2" fmla="*/ 6858000 h 6858000"/>
              <a:gd name="connsiteX3" fmla="*/ 0 w 4905895"/>
              <a:gd name="connsiteY3" fmla="*/ 6858000 h 6858000"/>
              <a:gd name="connsiteX4" fmla="*/ 0 w 4905895"/>
              <a:gd name="connsiteY4" fmla="*/ 0 h 6858000"/>
              <a:gd name="connsiteX0" fmla="*/ 941561 w 4905895"/>
              <a:gd name="connsiteY0" fmla="*/ 0 h 6867054"/>
              <a:gd name="connsiteX1" fmla="*/ 4905895 w 4905895"/>
              <a:gd name="connsiteY1" fmla="*/ 9054 h 6867054"/>
              <a:gd name="connsiteX2" fmla="*/ 4905895 w 4905895"/>
              <a:gd name="connsiteY2" fmla="*/ 6867054 h 6867054"/>
              <a:gd name="connsiteX3" fmla="*/ 0 w 4905895"/>
              <a:gd name="connsiteY3" fmla="*/ 6867054 h 6867054"/>
              <a:gd name="connsiteX4" fmla="*/ 941561 w 4905895"/>
              <a:gd name="connsiteY4" fmla="*/ 0 h 6867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05895" h="6867054">
                <a:moveTo>
                  <a:pt x="941561" y="0"/>
                </a:moveTo>
                <a:lnTo>
                  <a:pt x="4905895" y="9054"/>
                </a:lnTo>
                <a:lnTo>
                  <a:pt x="4905895" y="6867054"/>
                </a:lnTo>
                <a:lnTo>
                  <a:pt x="0" y="6867054"/>
                </a:lnTo>
                <a:lnTo>
                  <a:pt x="941561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D69804D-586D-7C4C-BAE5-0FAC1C8A9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835363" y="6791"/>
            <a:ext cx="4356636" cy="6858000"/>
          </a:xfrm>
          <a:prstGeom prst="rect">
            <a:avLst/>
          </a:prstGeom>
          <a:solidFill>
            <a:srgbClr val="F7F4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DF62BF7-BCB5-6E40-BF7A-8FE36C62722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47672" y="697027"/>
            <a:ext cx="3305895" cy="1109207"/>
          </a:xfrm>
        </p:spPr>
        <p:txBody>
          <a:bodyPr/>
          <a:lstStyle>
            <a:lvl1pPr>
              <a:defRPr sz="2800" b="1">
                <a:solidFill>
                  <a:srgbClr val="222222"/>
                </a:solidFill>
                <a:latin typeface="+mj-lt"/>
              </a:defRPr>
            </a:lvl1pPr>
          </a:lstStyle>
          <a:p>
            <a:pPr lvl="0"/>
            <a:r>
              <a:rPr lang="en-GB"/>
              <a:t>This is a sample quote layout page</a:t>
            </a:r>
            <a:endParaRPr lang="en-US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C1AC07EA-B101-2B47-93F9-A49290842AE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8228" y="2448783"/>
            <a:ext cx="3305339" cy="1109207"/>
          </a:xfrm>
        </p:spPr>
        <p:txBody>
          <a:bodyPr>
            <a:normAutofit/>
          </a:bodyPr>
          <a:lstStyle>
            <a:lvl1pPr>
              <a:defRPr sz="1800" b="0" i="0">
                <a:latin typeface="+mn-lt"/>
                <a:ea typeface="Inter" panose="02000503000000020004" pitchFamily="2" charset="0"/>
              </a:defRPr>
            </a:lvl1pPr>
          </a:lstStyle>
          <a:p>
            <a:r>
              <a:rPr lang="en-GB">
                <a:solidFill>
                  <a:srgbClr val="0E0E0E"/>
                </a:solidFill>
                <a:latin typeface="+mn-lt"/>
              </a:rPr>
              <a:t>“Insert quote or other important information to highlight here.”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04346E8A-9F1F-9146-9406-50ECCE3E29D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48228" y="3926072"/>
            <a:ext cx="3305339" cy="1220117"/>
          </a:xfrm>
        </p:spPr>
        <p:txBody>
          <a:bodyPr>
            <a:normAutofit/>
          </a:bodyPr>
          <a:lstStyle>
            <a:lvl1pPr>
              <a:defRPr sz="1800" b="0" i="0">
                <a:latin typeface="+mn-lt"/>
                <a:ea typeface="Inter" panose="02000503000000020004" pitchFamily="2" charset="0"/>
              </a:defRPr>
            </a:lvl1pPr>
          </a:lstStyle>
          <a:p>
            <a:r>
              <a:rPr lang="en-GB">
                <a:solidFill>
                  <a:srgbClr val="0E0E0E"/>
                </a:solidFill>
                <a:latin typeface="+mn-lt"/>
              </a:rPr>
              <a:t>Insert name and job title here</a:t>
            </a:r>
          </a:p>
          <a:p>
            <a:endParaRPr lang="en-GB">
              <a:solidFill>
                <a:srgbClr val="0E0E0E"/>
              </a:solidFill>
              <a:latin typeface="Lato" panose="020F0502020204030203" pitchFamily="34" charset="77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70CE413-9FF6-C607-D9B2-C926631A96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924" y="6146056"/>
            <a:ext cx="585971" cy="197518"/>
          </a:xfrm>
          <a:prstGeom prst="rect">
            <a:avLst/>
          </a:prstGeom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E091A5FD-DE51-7D8F-4AC8-62B9DB8577DA}"/>
              </a:ext>
            </a:extLst>
          </p:cNvPr>
          <p:cNvSpPr txBox="1">
            <a:spLocks/>
          </p:cNvSpPr>
          <p:nvPr userDrawn="1"/>
        </p:nvSpPr>
        <p:spPr>
          <a:xfrm>
            <a:off x="4706667" y="6161011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b="1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 b="1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416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(Teal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F90F9EA-6261-2BB5-A397-03E61B490C7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4988" y="722208"/>
            <a:ext cx="4120710" cy="12763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Lora SemiBold" pitchFamily="2" charset="77"/>
              </a:defRPr>
            </a:lvl1pPr>
          </a:lstStyle>
          <a:p>
            <a:r>
              <a:rPr lang="en-US"/>
              <a:t>This is a sample title page layout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82F9766-4972-F174-153B-268D85F81A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4988" y="2241489"/>
            <a:ext cx="3924300" cy="13565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Subtitle here please</a:t>
            </a:r>
            <a:endParaRPr lang="en-US"/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3B414633-21DA-146B-1F4C-E0DC80EA81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30875" y="-9054"/>
            <a:ext cx="6461125" cy="6867053"/>
          </a:xfrm>
          <a:custGeom>
            <a:avLst/>
            <a:gdLst>
              <a:gd name="connsiteX0" fmla="*/ 0 w 6461125"/>
              <a:gd name="connsiteY0" fmla="*/ 0 h 6858000"/>
              <a:gd name="connsiteX1" fmla="*/ 6461125 w 6461125"/>
              <a:gd name="connsiteY1" fmla="*/ 0 h 6858000"/>
              <a:gd name="connsiteX2" fmla="*/ 6461125 w 6461125"/>
              <a:gd name="connsiteY2" fmla="*/ 6858000 h 6858000"/>
              <a:gd name="connsiteX3" fmla="*/ 0 w 6461125"/>
              <a:gd name="connsiteY3" fmla="*/ 6858000 h 6858000"/>
              <a:gd name="connsiteX4" fmla="*/ 0 w 6461125"/>
              <a:gd name="connsiteY4" fmla="*/ 0 h 6858000"/>
              <a:gd name="connsiteX0" fmla="*/ 1910281 w 6461125"/>
              <a:gd name="connsiteY0" fmla="*/ 0 h 6867053"/>
              <a:gd name="connsiteX1" fmla="*/ 6461125 w 6461125"/>
              <a:gd name="connsiteY1" fmla="*/ 9053 h 6867053"/>
              <a:gd name="connsiteX2" fmla="*/ 6461125 w 6461125"/>
              <a:gd name="connsiteY2" fmla="*/ 6867053 h 6867053"/>
              <a:gd name="connsiteX3" fmla="*/ 0 w 6461125"/>
              <a:gd name="connsiteY3" fmla="*/ 6867053 h 6867053"/>
              <a:gd name="connsiteX4" fmla="*/ 1910281 w 6461125"/>
              <a:gd name="connsiteY4" fmla="*/ 0 h 6867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61125" h="6867053">
                <a:moveTo>
                  <a:pt x="1910281" y="0"/>
                </a:moveTo>
                <a:lnTo>
                  <a:pt x="6461125" y="9053"/>
                </a:lnTo>
                <a:lnTo>
                  <a:pt x="6461125" y="6867053"/>
                </a:lnTo>
                <a:lnTo>
                  <a:pt x="0" y="6867053"/>
                </a:lnTo>
                <a:lnTo>
                  <a:pt x="1910281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A725F94-97E3-8C0E-43B9-A9A8A0570C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4988" y="5795023"/>
            <a:ext cx="3746500" cy="381000"/>
          </a:xfrm>
          <a:prstGeom prst="rect">
            <a:avLst/>
          </a:prstGeom>
        </p:spPr>
      </p:pic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AE4980C0-B033-D1D7-EF1F-4CE017DB1B47}"/>
              </a:ext>
            </a:extLst>
          </p:cNvPr>
          <p:cNvSpPr txBox="1">
            <a:spLocks/>
          </p:cNvSpPr>
          <p:nvPr userDrawn="1"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b="1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 b="1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8233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Image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F2988EB-0ED3-084C-A870-1F77059769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9054"/>
            <a:ext cx="4237023" cy="6858000"/>
          </a:xfrm>
          <a:prstGeom prst="rect">
            <a:avLst/>
          </a:prstGeom>
          <a:solidFill>
            <a:srgbClr val="004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D69804D-586D-7C4C-BAE5-0FAC1C8A9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835983" y="0"/>
            <a:ext cx="4356017" cy="6858000"/>
          </a:xfrm>
          <a:prstGeom prst="rect">
            <a:avLst/>
          </a:prstGeom>
          <a:solidFill>
            <a:srgbClr val="F7F4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DF62BF7-BCB5-6E40-BF7A-8FE36C62722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47672" y="697027"/>
            <a:ext cx="3305895" cy="1109207"/>
          </a:xfrm>
        </p:spPr>
        <p:txBody>
          <a:bodyPr/>
          <a:lstStyle>
            <a:lvl1pPr>
              <a:defRPr sz="2800" b="1" i="0">
                <a:solidFill>
                  <a:schemeClr val="tx1"/>
                </a:solidFill>
                <a:latin typeface="Lora SemiBold" pitchFamily="2" charset="77"/>
              </a:defRPr>
            </a:lvl1pPr>
          </a:lstStyle>
          <a:p>
            <a:pPr lvl="0"/>
            <a:r>
              <a:rPr lang="en-GB"/>
              <a:t>This is a sample quote layout page</a:t>
            </a:r>
            <a:endParaRPr lang="en-US"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6AB867DE-1E97-720D-D158-1654870BFA92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3AC38256-C8D9-6119-42DD-A10574D38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930088" y="-9054"/>
            <a:ext cx="4905895" cy="6867054"/>
          </a:xfrm>
          <a:custGeom>
            <a:avLst/>
            <a:gdLst>
              <a:gd name="connsiteX0" fmla="*/ 0 w 4905895"/>
              <a:gd name="connsiteY0" fmla="*/ 0 h 6858000"/>
              <a:gd name="connsiteX1" fmla="*/ 4905895 w 4905895"/>
              <a:gd name="connsiteY1" fmla="*/ 0 h 6858000"/>
              <a:gd name="connsiteX2" fmla="*/ 4905895 w 4905895"/>
              <a:gd name="connsiteY2" fmla="*/ 6858000 h 6858000"/>
              <a:gd name="connsiteX3" fmla="*/ 0 w 4905895"/>
              <a:gd name="connsiteY3" fmla="*/ 6858000 h 6858000"/>
              <a:gd name="connsiteX4" fmla="*/ 0 w 4905895"/>
              <a:gd name="connsiteY4" fmla="*/ 0 h 6858000"/>
              <a:gd name="connsiteX0" fmla="*/ 941561 w 4905895"/>
              <a:gd name="connsiteY0" fmla="*/ 0 h 6867054"/>
              <a:gd name="connsiteX1" fmla="*/ 4905895 w 4905895"/>
              <a:gd name="connsiteY1" fmla="*/ 9054 h 6867054"/>
              <a:gd name="connsiteX2" fmla="*/ 4905895 w 4905895"/>
              <a:gd name="connsiteY2" fmla="*/ 6867054 h 6867054"/>
              <a:gd name="connsiteX3" fmla="*/ 0 w 4905895"/>
              <a:gd name="connsiteY3" fmla="*/ 6867054 h 6867054"/>
              <a:gd name="connsiteX4" fmla="*/ 941561 w 4905895"/>
              <a:gd name="connsiteY4" fmla="*/ 0 h 6867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05895" h="6867054">
                <a:moveTo>
                  <a:pt x="941561" y="0"/>
                </a:moveTo>
                <a:lnTo>
                  <a:pt x="4905895" y="9054"/>
                </a:lnTo>
                <a:lnTo>
                  <a:pt x="4905895" y="6867054"/>
                </a:lnTo>
                <a:lnTo>
                  <a:pt x="0" y="6867054"/>
                </a:lnTo>
                <a:lnTo>
                  <a:pt x="941561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6AB867DE-1E97-720D-D158-1654870BFA92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6BAE15BA-2193-296B-8642-DB0B39937A30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20" name="Slide Number Placeholder 3">
            <a:extLst>
              <a:ext uri="{FF2B5EF4-FFF2-40B4-BE49-F238E27FC236}">
                <a16:creationId xmlns:a16="http://schemas.microsoft.com/office/drawing/2014/main" id="{97126ACB-6B72-1A59-AFD0-B7E5EEC9E6E1}"/>
              </a:ext>
            </a:extLst>
          </p:cNvPr>
          <p:cNvSpPr txBox="1">
            <a:spLocks/>
          </p:cNvSpPr>
          <p:nvPr userDrawn="1"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80A8262E-7C1D-FBC5-5186-2C109D60E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924" y="6146056"/>
            <a:ext cx="585971" cy="197518"/>
          </a:xfrm>
          <a:prstGeom prst="rect">
            <a:avLst/>
          </a:prstGeom>
        </p:spPr>
      </p:pic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76407579-E86A-AE02-6226-DB1307313E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8228" y="2448783"/>
            <a:ext cx="3305339" cy="1109207"/>
          </a:xfrm>
        </p:spPr>
        <p:txBody>
          <a:bodyPr>
            <a:normAutofit/>
          </a:bodyPr>
          <a:lstStyle>
            <a:lvl1pPr>
              <a:defRPr sz="1800" b="0" i="0">
                <a:latin typeface="+mn-lt"/>
                <a:ea typeface="Inter" panose="02000503000000020004" pitchFamily="2" charset="0"/>
              </a:defRPr>
            </a:lvl1pPr>
          </a:lstStyle>
          <a:p>
            <a:r>
              <a:rPr lang="en-GB">
                <a:solidFill>
                  <a:srgbClr val="0E0E0E"/>
                </a:solidFill>
                <a:latin typeface="+mn-lt"/>
              </a:rPr>
              <a:t>“Insert quote or other important information to highlight here.”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72692D05-3C72-A127-0E6A-B193CDCC600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48228" y="3926072"/>
            <a:ext cx="3305339" cy="1220117"/>
          </a:xfrm>
        </p:spPr>
        <p:txBody>
          <a:bodyPr>
            <a:normAutofit/>
          </a:bodyPr>
          <a:lstStyle>
            <a:lvl1pPr>
              <a:defRPr sz="1800" b="0" i="0">
                <a:latin typeface="+mn-lt"/>
                <a:ea typeface="Inter" panose="02000503000000020004" pitchFamily="2" charset="0"/>
              </a:defRPr>
            </a:lvl1pPr>
          </a:lstStyle>
          <a:p>
            <a:r>
              <a:rPr lang="en-GB">
                <a:solidFill>
                  <a:srgbClr val="0E0E0E"/>
                </a:solidFill>
                <a:latin typeface="+mn-lt"/>
              </a:rPr>
              <a:t>Insert name and job title here</a:t>
            </a:r>
          </a:p>
          <a:p>
            <a:endParaRPr lang="en-GB">
              <a:solidFill>
                <a:srgbClr val="0E0E0E"/>
              </a:solidFill>
              <a:latin typeface="Lato" panose="020F0502020204030203" pitchFamily="34" charset="77"/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934B09F7-FA91-2376-5164-457A8BF62DF6}"/>
              </a:ext>
            </a:extLst>
          </p:cNvPr>
          <p:cNvSpPr txBox="1">
            <a:spLocks/>
          </p:cNvSpPr>
          <p:nvPr userDrawn="1"/>
        </p:nvSpPr>
        <p:spPr>
          <a:xfrm>
            <a:off x="4706667" y="6161011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b="1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 b="1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2800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 Image (Te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AD400DA-183B-B416-6ECA-CDFE2EDB42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0"/>
            <a:ext cx="423702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75A84D0F-2196-DF89-C270-C10DF42B4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929467" y="0"/>
            <a:ext cx="4905895" cy="6867054"/>
          </a:xfrm>
          <a:custGeom>
            <a:avLst/>
            <a:gdLst>
              <a:gd name="connsiteX0" fmla="*/ 0 w 4905895"/>
              <a:gd name="connsiteY0" fmla="*/ 0 h 6858000"/>
              <a:gd name="connsiteX1" fmla="*/ 4905895 w 4905895"/>
              <a:gd name="connsiteY1" fmla="*/ 0 h 6858000"/>
              <a:gd name="connsiteX2" fmla="*/ 4905895 w 4905895"/>
              <a:gd name="connsiteY2" fmla="*/ 6858000 h 6858000"/>
              <a:gd name="connsiteX3" fmla="*/ 0 w 4905895"/>
              <a:gd name="connsiteY3" fmla="*/ 6858000 h 6858000"/>
              <a:gd name="connsiteX4" fmla="*/ 0 w 4905895"/>
              <a:gd name="connsiteY4" fmla="*/ 0 h 6858000"/>
              <a:gd name="connsiteX0" fmla="*/ 941561 w 4905895"/>
              <a:gd name="connsiteY0" fmla="*/ 0 h 6867054"/>
              <a:gd name="connsiteX1" fmla="*/ 4905895 w 4905895"/>
              <a:gd name="connsiteY1" fmla="*/ 9054 h 6867054"/>
              <a:gd name="connsiteX2" fmla="*/ 4905895 w 4905895"/>
              <a:gd name="connsiteY2" fmla="*/ 6867054 h 6867054"/>
              <a:gd name="connsiteX3" fmla="*/ 0 w 4905895"/>
              <a:gd name="connsiteY3" fmla="*/ 6867054 h 6867054"/>
              <a:gd name="connsiteX4" fmla="*/ 941561 w 4905895"/>
              <a:gd name="connsiteY4" fmla="*/ 0 h 6867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05895" h="6867054">
                <a:moveTo>
                  <a:pt x="941561" y="0"/>
                </a:moveTo>
                <a:lnTo>
                  <a:pt x="4905895" y="9054"/>
                </a:lnTo>
                <a:lnTo>
                  <a:pt x="4905895" y="6867054"/>
                </a:lnTo>
                <a:lnTo>
                  <a:pt x="0" y="6867054"/>
                </a:lnTo>
                <a:lnTo>
                  <a:pt x="941561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BAD4AF8-AA18-5A42-BB2F-5211ADA7E94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4" y="697028"/>
            <a:ext cx="2433083" cy="419038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Lora SemiBold" pitchFamily="2" charset="77"/>
              </a:defRPr>
            </a:lvl1pPr>
          </a:lstStyle>
          <a:p>
            <a:r>
              <a:rPr lang="en-US"/>
              <a:t>This is a sample page layout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D69804D-586D-7C4C-BAE5-0FAC1C8A9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835362" y="0"/>
            <a:ext cx="4356637" cy="6858000"/>
          </a:xfrm>
          <a:prstGeom prst="rect">
            <a:avLst/>
          </a:prstGeom>
          <a:solidFill>
            <a:srgbClr val="F7F4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F62BF7-BCB5-6E40-BF7A-8FE36C62722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47673" y="697028"/>
            <a:ext cx="2863332" cy="741776"/>
          </a:xfrm>
        </p:spPr>
        <p:txBody>
          <a:bodyPr/>
          <a:lstStyle>
            <a:lvl1pPr>
              <a:defRPr sz="2800" b="1" i="0">
                <a:latin typeface="+mj-lt"/>
                <a:ea typeface="Inter SemiBold" panose="02000503000000020004" pitchFamily="2" charset="0"/>
              </a:defRPr>
            </a:lvl1pPr>
          </a:lstStyle>
          <a:p>
            <a:pPr lvl="0"/>
            <a:r>
              <a:rPr lang="en-GB"/>
              <a:t>Example 1</a:t>
            </a:r>
            <a:endParaRPr lang="en-US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CBB12C6A-B190-0441-8AB6-F4FCE56171C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47673" y="3231365"/>
            <a:ext cx="2863332" cy="741776"/>
          </a:xfrm>
        </p:spPr>
        <p:txBody>
          <a:bodyPr/>
          <a:lstStyle>
            <a:lvl1pPr>
              <a:defRPr sz="2800" b="1" i="0">
                <a:latin typeface="+mj-lt"/>
                <a:ea typeface="Inter SemiBold" panose="02000503000000020004" pitchFamily="2" charset="0"/>
              </a:defRPr>
            </a:lvl1pPr>
          </a:lstStyle>
          <a:p>
            <a:pPr lvl="0"/>
            <a:r>
              <a:rPr lang="en-GB"/>
              <a:t>Example 2</a:t>
            </a:r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78166AC-89E6-95FC-9FA7-C87859540E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923" y="6146056"/>
            <a:ext cx="585971" cy="197518"/>
          </a:xfrm>
          <a:prstGeom prst="rect">
            <a:avLst/>
          </a:prstGeom>
        </p:spPr>
      </p:pic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5E236098-C915-0533-0191-5EBDF88E0BB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8228" y="1452117"/>
            <a:ext cx="3447388" cy="1220117"/>
          </a:xfrm>
        </p:spPr>
        <p:txBody>
          <a:bodyPr>
            <a:normAutofit/>
          </a:bodyPr>
          <a:lstStyle>
            <a:lvl1pPr>
              <a:defRPr sz="1800" b="0" i="0">
                <a:latin typeface="+mn-lt"/>
                <a:ea typeface="Inter" panose="02000503000000020004" pitchFamily="2" charset="0"/>
              </a:defRPr>
            </a:lvl1pPr>
          </a:lstStyle>
          <a:p>
            <a:r>
              <a:rPr lang="en-GB">
                <a:solidFill>
                  <a:srgbClr val="0E0E0E"/>
                </a:solidFill>
                <a:latin typeface="+mn-lt"/>
              </a:rPr>
              <a:t>Please use this space to insert written content as required 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FFB2A313-9F49-955D-B3D2-D53804BF65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48228" y="3986454"/>
            <a:ext cx="3447388" cy="1220117"/>
          </a:xfrm>
        </p:spPr>
        <p:txBody>
          <a:bodyPr>
            <a:normAutofit/>
          </a:bodyPr>
          <a:lstStyle>
            <a:lvl1pPr>
              <a:defRPr sz="1800" b="0" i="0">
                <a:latin typeface="+mn-lt"/>
                <a:ea typeface="Inter" panose="02000503000000020004" pitchFamily="2" charset="0"/>
              </a:defRPr>
            </a:lvl1pPr>
          </a:lstStyle>
          <a:p>
            <a:r>
              <a:rPr lang="en-GB">
                <a:solidFill>
                  <a:srgbClr val="0E0E0E"/>
                </a:solidFill>
                <a:latin typeface="+mn-lt"/>
              </a:rPr>
              <a:t>Please use this space to insert written content as required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0A0E0E6C-B125-4C35-766B-79A925BCF132}"/>
              </a:ext>
            </a:extLst>
          </p:cNvPr>
          <p:cNvSpPr txBox="1">
            <a:spLocks/>
          </p:cNvSpPr>
          <p:nvPr userDrawn="1"/>
        </p:nvSpPr>
        <p:spPr>
          <a:xfrm>
            <a:off x="4706667" y="6161011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b="1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 b="1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4727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xample Image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A2377DF3-4D27-DDA6-BD49-0C83FFDFC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9054"/>
            <a:ext cx="4237023" cy="6858000"/>
          </a:xfrm>
          <a:prstGeom prst="rect">
            <a:avLst/>
          </a:prstGeom>
          <a:solidFill>
            <a:srgbClr val="004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BAD4AF8-AA18-5A42-BB2F-5211ADA7E94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4" y="697028"/>
            <a:ext cx="2433083" cy="419038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Lora SemiBold" pitchFamily="2" charset="77"/>
              </a:defRPr>
            </a:lvl1pPr>
          </a:lstStyle>
          <a:p>
            <a:r>
              <a:rPr lang="en-US"/>
              <a:t>This is a sample page layout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D69804D-586D-7C4C-BAE5-0FAC1C8A9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835362" y="0"/>
            <a:ext cx="4356637" cy="6858000"/>
          </a:xfrm>
          <a:prstGeom prst="rect">
            <a:avLst/>
          </a:prstGeom>
          <a:solidFill>
            <a:srgbClr val="F7F4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F62BF7-BCB5-6E40-BF7A-8FE36C62722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47673" y="697028"/>
            <a:ext cx="2863332" cy="741776"/>
          </a:xfrm>
        </p:spPr>
        <p:txBody>
          <a:bodyPr/>
          <a:lstStyle>
            <a:lvl1pPr>
              <a:defRPr sz="2800" b="1" i="0">
                <a:latin typeface="+mj-lt"/>
                <a:ea typeface="Inter SemiBold" panose="02000503000000020004" pitchFamily="2" charset="0"/>
              </a:defRPr>
            </a:lvl1pPr>
          </a:lstStyle>
          <a:p>
            <a:pPr lvl="0"/>
            <a:r>
              <a:rPr lang="en-GB"/>
              <a:t>Example 1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AC07EA-B101-2B47-93F9-A49290842AE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8228" y="1452117"/>
            <a:ext cx="3447388" cy="1220117"/>
          </a:xfrm>
        </p:spPr>
        <p:txBody>
          <a:bodyPr>
            <a:normAutofit/>
          </a:bodyPr>
          <a:lstStyle>
            <a:lvl1pPr>
              <a:defRPr sz="1800" b="0" i="0">
                <a:latin typeface="+mn-lt"/>
                <a:ea typeface="Inter" panose="02000503000000020004" pitchFamily="2" charset="0"/>
              </a:defRPr>
            </a:lvl1pPr>
          </a:lstStyle>
          <a:p>
            <a:r>
              <a:rPr lang="en-GB">
                <a:solidFill>
                  <a:srgbClr val="0E0E0E"/>
                </a:solidFill>
                <a:latin typeface="+mn-lt"/>
              </a:rPr>
              <a:t>Please use this space to insert written content as required 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CBB12C6A-B190-0441-8AB6-F4FCE56171C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47673" y="3231365"/>
            <a:ext cx="2863332" cy="741776"/>
          </a:xfrm>
        </p:spPr>
        <p:txBody>
          <a:bodyPr/>
          <a:lstStyle>
            <a:lvl1pPr>
              <a:defRPr sz="2800" b="1" i="0">
                <a:latin typeface="+mj-lt"/>
                <a:ea typeface="Inter SemiBold" panose="02000503000000020004" pitchFamily="2" charset="0"/>
              </a:defRPr>
            </a:lvl1pPr>
          </a:lstStyle>
          <a:p>
            <a:pPr lvl="0"/>
            <a:r>
              <a:rPr lang="en-GB"/>
              <a:t>Example 2</a:t>
            </a:r>
            <a:endParaRPr lang="en-US"/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04346E8A-9F1F-9146-9406-50ECCE3E29D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48228" y="3986454"/>
            <a:ext cx="3447388" cy="1220117"/>
          </a:xfrm>
        </p:spPr>
        <p:txBody>
          <a:bodyPr>
            <a:normAutofit/>
          </a:bodyPr>
          <a:lstStyle>
            <a:lvl1pPr>
              <a:defRPr sz="1800" b="0" i="0">
                <a:latin typeface="+mn-lt"/>
                <a:ea typeface="Inter" panose="02000503000000020004" pitchFamily="2" charset="0"/>
              </a:defRPr>
            </a:lvl1pPr>
          </a:lstStyle>
          <a:p>
            <a:r>
              <a:rPr lang="en-GB">
                <a:solidFill>
                  <a:srgbClr val="0E0E0E"/>
                </a:solidFill>
                <a:latin typeface="+mn-lt"/>
              </a:rPr>
              <a:t>Please use this space to insert written content as required</a:t>
            </a:r>
          </a:p>
        </p:txBody>
      </p:sp>
      <p:sp>
        <p:nvSpPr>
          <p:cNvPr id="21" name="Picture Placeholder 11">
            <a:extLst>
              <a:ext uri="{FF2B5EF4-FFF2-40B4-BE49-F238E27FC236}">
                <a16:creationId xmlns:a16="http://schemas.microsoft.com/office/drawing/2014/main" id="{C8CFE05A-6CA3-6E40-94D1-03A9048CB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929467" y="-9054"/>
            <a:ext cx="4905895" cy="6867054"/>
          </a:xfrm>
          <a:custGeom>
            <a:avLst/>
            <a:gdLst>
              <a:gd name="connsiteX0" fmla="*/ 0 w 4905895"/>
              <a:gd name="connsiteY0" fmla="*/ 0 h 6858000"/>
              <a:gd name="connsiteX1" fmla="*/ 4905895 w 4905895"/>
              <a:gd name="connsiteY1" fmla="*/ 0 h 6858000"/>
              <a:gd name="connsiteX2" fmla="*/ 4905895 w 4905895"/>
              <a:gd name="connsiteY2" fmla="*/ 6858000 h 6858000"/>
              <a:gd name="connsiteX3" fmla="*/ 0 w 4905895"/>
              <a:gd name="connsiteY3" fmla="*/ 6858000 h 6858000"/>
              <a:gd name="connsiteX4" fmla="*/ 0 w 4905895"/>
              <a:gd name="connsiteY4" fmla="*/ 0 h 6858000"/>
              <a:gd name="connsiteX0" fmla="*/ 941561 w 4905895"/>
              <a:gd name="connsiteY0" fmla="*/ 0 h 6867054"/>
              <a:gd name="connsiteX1" fmla="*/ 4905895 w 4905895"/>
              <a:gd name="connsiteY1" fmla="*/ 9054 h 6867054"/>
              <a:gd name="connsiteX2" fmla="*/ 4905895 w 4905895"/>
              <a:gd name="connsiteY2" fmla="*/ 6867054 h 6867054"/>
              <a:gd name="connsiteX3" fmla="*/ 0 w 4905895"/>
              <a:gd name="connsiteY3" fmla="*/ 6867054 h 6867054"/>
              <a:gd name="connsiteX4" fmla="*/ 941561 w 4905895"/>
              <a:gd name="connsiteY4" fmla="*/ 0 h 6867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05895" h="6867054">
                <a:moveTo>
                  <a:pt x="941561" y="0"/>
                </a:moveTo>
                <a:lnTo>
                  <a:pt x="4905895" y="9054"/>
                </a:lnTo>
                <a:lnTo>
                  <a:pt x="4905895" y="6867054"/>
                </a:lnTo>
                <a:lnTo>
                  <a:pt x="0" y="6867054"/>
                </a:lnTo>
                <a:lnTo>
                  <a:pt x="941561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4EC3661-F305-0C99-24EC-2C86DEE61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924" y="6146056"/>
            <a:ext cx="585971" cy="197518"/>
          </a:xfrm>
          <a:prstGeom prst="rect">
            <a:avLst/>
          </a:prstGeom>
        </p:spPr>
      </p:pic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96E6A66E-23EC-6913-E442-88B6B8737129}"/>
              </a:ext>
            </a:extLst>
          </p:cNvPr>
          <p:cNvSpPr txBox="1">
            <a:spLocks/>
          </p:cNvSpPr>
          <p:nvPr userDrawn="1"/>
        </p:nvSpPr>
        <p:spPr>
          <a:xfrm>
            <a:off x="4706667" y="6161011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b="1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 b="1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8963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ist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83B87938-91E5-7A42-B3B8-E496B9411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81282" y="0"/>
            <a:ext cx="4214838" cy="3453092"/>
          </a:xfrm>
          <a:custGeom>
            <a:avLst/>
            <a:gdLst>
              <a:gd name="connsiteX0" fmla="*/ 0 w 4716000"/>
              <a:gd name="connsiteY0" fmla="*/ 3453092 h 3453092"/>
              <a:gd name="connsiteX1" fmla="*/ 504462 w 4716000"/>
              <a:gd name="connsiteY1" fmla="*/ 0 h 3453092"/>
              <a:gd name="connsiteX2" fmla="*/ 4716000 w 4716000"/>
              <a:gd name="connsiteY2" fmla="*/ 0 h 3453092"/>
              <a:gd name="connsiteX3" fmla="*/ 4211538 w 4716000"/>
              <a:gd name="connsiteY3" fmla="*/ 3453092 h 3453092"/>
              <a:gd name="connsiteX4" fmla="*/ 0 w 4716000"/>
              <a:gd name="connsiteY4" fmla="*/ 3453092 h 3453092"/>
              <a:gd name="connsiteX0" fmla="*/ 0 w 4232423"/>
              <a:gd name="connsiteY0" fmla="*/ 3453092 h 3453092"/>
              <a:gd name="connsiteX1" fmla="*/ 504462 w 4232423"/>
              <a:gd name="connsiteY1" fmla="*/ 0 h 3453092"/>
              <a:gd name="connsiteX2" fmla="*/ 4232423 w 4232423"/>
              <a:gd name="connsiteY2" fmla="*/ 0 h 3453092"/>
              <a:gd name="connsiteX3" fmla="*/ 4211538 w 4232423"/>
              <a:gd name="connsiteY3" fmla="*/ 3453092 h 3453092"/>
              <a:gd name="connsiteX4" fmla="*/ 0 w 4232423"/>
              <a:gd name="connsiteY4" fmla="*/ 3453092 h 3453092"/>
              <a:gd name="connsiteX0" fmla="*/ 0 w 4214838"/>
              <a:gd name="connsiteY0" fmla="*/ 3453092 h 3453092"/>
              <a:gd name="connsiteX1" fmla="*/ 504462 w 4214838"/>
              <a:gd name="connsiteY1" fmla="*/ 0 h 3453092"/>
              <a:gd name="connsiteX2" fmla="*/ 4214838 w 4214838"/>
              <a:gd name="connsiteY2" fmla="*/ 0 h 3453092"/>
              <a:gd name="connsiteX3" fmla="*/ 4211538 w 4214838"/>
              <a:gd name="connsiteY3" fmla="*/ 3453092 h 3453092"/>
              <a:gd name="connsiteX4" fmla="*/ 0 w 4214838"/>
              <a:gd name="connsiteY4" fmla="*/ 3453092 h 3453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4838" h="3453092">
                <a:moveTo>
                  <a:pt x="0" y="3453092"/>
                </a:moveTo>
                <a:lnTo>
                  <a:pt x="504462" y="0"/>
                </a:lnTo>
                <a:lnTo>
                  <a:pt x="4214838" y="0"/>
                </a:lnTo>
                <a:lnTo>
                  <a:pt x="4211538" y="3453092"/>
                </a:lnTo>
                <a:lnTo>
                  <a:pt x="0" y="3453092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119C8A8D-2AC3-2B4C-A6C2-A3A6B2C90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290438" y="3459198"/>
            <a:ext cx="4672038" cy="3398801"/>
          </a:xfrm>
          <a:custGeom>
            <a:avLst/>
            <a:gdLst>
              <a:gd name="connsiteX0" fmla="*/ 0 w 4716000"/>
              <a:gd name="connsiteY0" fmla="*/ 3398801 h 3398801"/>
              <a:gd name="connsiteX1" fmla="*/ 528819 w 4716000"/>
              <a:gd name="connsiteY1" fmla="*/ 0 h 3398801"/>
              <a:gd name="connsiteX2" fmla="*/ 4716000 w 4716000"/>
              <a:gd name="connsiteY2" fmla="*/ 0 h 3398801"/>
              <a:gd name="connsiteX3" fmla="*/ 4187181 w 4716000"/>
              <a:gd name="connsiteY3" fmla="*/ 3398801 h 3398801"/>
              <a:gd name="connsiteX4" fmla="*/ 0 w 4716000"/>
              <a:gd name="connsiteY4" fmla="*/ 3398801 h 3398801"/>
              <a:gd name="connsiteX0" fmla="*/ 0 w 4698415"/>
              <a:gd name="connsiteY0" fmla="*/ 3363632 h 3398801"/>
              <a:gd name="connsiteX1" fmla="*/ 511234 w 4698415"/>
              <a:gd name="connsiteY1" fmla="*/ 0 h 3398801"/>
              <a:gd name="connsiteX2" fmla="*/ 4698415 w 4698415"/>
              <a:gd name="connsiteY2" fmla="*/ 0 h 3398801"/>
              <a:gd name="connsiteX3" fmla="*/ 4169596 w 4698415"/>
              <a:gd name="connsiteY3" fmla="*/ 3398801 h 3398801"/>
              <a:gd name="connsiteX4" fmla="*/ 0 w 4698415"/>
              <a:gd name="connsiteY4" fmla="*/ 3363632 h 3398801"/>
              <a:gd name="connsiteX0" fmla="*/ 0 w 4689622"/>
              <a:gd name="connsiteY0" fmla="*/ 3416386 h 3416386"/>
              <a:gd name="connsiteX1" fmla="*/ 502441 w 4689622"/>
              <a:gd name="connsiteY1" fmla="*/ 0 h 3416386"/>
              <a:gd name="connsiteX2" fmla="*/ 4689622 w 4689622"/>
              <a:gd name="connsiteY2" fmla="*/ 0 h 3416386"/>
              <a:gd name="connsiteX3" fmla="*/ 4160803 w 4689622"/>
              <a:gd name="connsiteY3" fmla="*/ 3398801 h 3416386"/>
              <a:gd name="connsiteX4" fmla="*/ 0 w 4689622"/>
              <a:gd name="connsiteY4" fmla="*/ 3416386 h 3416386"/>
              <a:gd name="connsiteX0" fmla="*/ 0 w 4689622"/>
              <a:gd name="connsiteY0" fmla="*/ 3416386 h 3416386"/>
              <a:gd name="connsiteX1" fmla="*/ 511233 w 4689622"/>
              <a:gd name="connsiteY1" fmla="*/ 0 h 3416386"/>
              <a:gd name="connsiteX2" fmla="*/ 4689622 w 4689622"/>
              <a:gd name="connsiteY2" fmla="*/ 0 h 3416386"/>
              <a:gd name="connsiteX3" fmla="*/ 4160803 w 4689622"/>
              <a:gd name="connsiteY3" fmla="*/ 3398801 h 3416386"/>
              <a:gd name="connsiteX4" fmla="*/ 0 w 4689622"/>
              <a:gd name="connsiteY4" fmla="*/ 3416386 h 3416386"/>
              <a:gd name="connsiteX0" fmla="*/ 0 w 4680830"/>
              <a:gd name="connsiteY0" fmla="*/ 3390009 h 3398801"/>
              <a:gd name="connsiteX1" fmla="*/ 502441 w 4680830"/>
              <a:gd name="connsiteY1" fmla="*/ 0 h 3398801"/>
              <a:gd name="connsiteX2" fmla="*/ 4680830 w 4680830"/>
              <a:gd name="connsiteY2" fmla="*/ 0 h 3398801"/>
              <a:gd name="connsiteX3" fmla="*/ 4152011 w 4680830"/>
              <a:gd name="connsiteY3" fmla="*/ 3398801 h 3398801"/>
              <a:gd name="connsiteX4" fmla="*/ 0 w 4680830"/>
              <a:gd name="connsiteY4" fmla="*/ 3390009 h 3398801"/>
              <a:gd name="connsiteX0" fmla="*/ 0 w 4672038"/>
              <a:gd name="connsiteY0" fmla="*/ 3398801 h 3398801"/>
              <a:gd name="connsiteX1" fmla="*/ 493649 w 4672038"/>
              <a:gd name="connsiteY1" fmla="*/ 0 h 3398801"/>
              <a:gd name="connsiteX2" fmla="*/ 4672038 w 4672038"/>
              <a:gd name="connsiteY2" fmla="*/ 0 h 3398801"/>
              <a:gd name="connsiteX3" fmla="*/ 4143219 w 4672038"/>
              <a:gd name="connsiteY3" fmla="*/ 3398801 h 3398801"/>
              <a:gd name="connsiteX4" fmla="*/ 0 w 4672038"/>
              <a:gd name="connsiteY4" fmla="*/ 3398801 h 3398801"/>
              <a:gd name="connsiteX0" fmla="*/ 0 w 4672038"/>
              <a:gd name="connsiteY0" fmla="*/ 3398801 h 3398801"/>
              <a:gd name="connsiteX1" fmla="*/ 484857 w 4672038"/>
              <a:gd name="connsiteY1" fmla="*/ 0 h 3398801"/>
              <a:gd name="connsiteX2" fmla="*/ 4672038 w 4672038"/>
              <a:gd name="connsiteY2" fmla="*/ 0 h 3398801"/>
              <a:gd name="connsiteX3" fmla="*/ 4143219 w 4672038"/>
              <a:gd name="connsiteY3" fmla="*/ 3398801 h 3398801"/>
              <a:gd name="connsiteX4" fmla="*/ 0 w 4672038"/>
              <a:gd name="connsiteY4" fmla="*/ 3398801 h 339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2038" h="3398801">
                <a:moveTo>
                  <a:pt x="0" y="3398801"/>
                </a:moveTo>
                <a:lnTo>
                  <a:pt x="484857" y="0"/>
                </a:lnTo>
                <a:lnTo>
                  <a:pt x="4672038" y="0"/>
                </a:lnTo>
                <a:lnTo>
                  <a:pt x="4143219" y="3398801"/>
                </a:lnTo>
                <a:lnTo>
                  <a:pt x="0" y="3398801"/>
                </a:lnTo>
                <a:close/>
              </a:path>
            </a:pathLst>
          </a:cu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GB" dirty="0"/>
            </a:lvl1pPr>
          </a:lstStyle>
          <a:p>
            <a:pPr lvl="0"/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6B0F2D17-1073-E742-9DC7-B0AB3D753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80" y="0"/>
            <a:ext cx="4281454" cy="3453092"/>
          </a:xfrm>
          <a:custGeom>
            <a:avLst/>
            <a:gdLst>
              <a:gd name="connsiteX0" fmla="*/ 0 w 4815069"/>
              <a:gd name="connsiteY0" fmla="*/ 3453092 h 3453092"/>
              <a:gd name="connsiteX1" fmla="*/ 516030 w 4815069"/>
              <a:gd name="connsiteY1" fmla="*/ 0 h 3453092"/>
              <a:gd name="connsiteX2" fmla="*/ 4815069 w 4815069"/>
              <a:gd name="connsiteY2" fmla="*/ 0 h 3453092"/>
              <a:gd name="connsiteX3" fmla="*/ 4299039 w 4815069"/>
              <a:gd name="connsiteY3" fmla="*/ 3453092 h 3453092"/>
              <a:gd name="connsiteX4" fmla="*/ 0 w 4815069"/>
              <a:gd name="connsiteY4" fmla="*/ 3453092 h 3453092"/>
              <a:gd name="connsiteX0" fmla="*/ 20300 w 4299039"/>
              <a:gd name="connsiteY0" fmla="*/ 3453092 h 3453092"/>
              <a:gd name="connsiteX1" fmla="*/ 0 w 4299039"/>
              <a:gd name="connsiteY1" fmla="*/ 0 h 3453092"/>
              <a:gd name="connsiteX2" fmla="*/ 4299039 w 4299039"/>
              <a:gd name="connsiteY2" fmla="*/ 0 h 3453092"/>
              <a:gd name="connsiteX3" fmla="*/ 3783009 w 4299039"/>
              <a:gd name="connsiteY3" fmla="*/ 3453092 h 3453092"/>
              <a:gd name="connsiteX4" fmla="*/ 20300 w 4299039"/>
              <a:gd name="connsiteY4" fmla="*/ 3453092 h 3453092"/>
              <a:gd name="connsiteX0" fmla="*/ 2715 w 4281454"/>
              <a:gd name="connsiteY0" fmla="*/ 3453092 h 3453092"/>
              <a:gd name="connsiteX1" fmla="*/ 0 w 4281454"/>
              <a:gd name="connsiteY1" fmla="*/ 0 h 3453092"/>
              <a:gd name="connsiteX2" fmla="*/ 4281454 w 4281454"/>
              <a:gd name="connsiteY2" fmla="*/ 0 h 3453092"/>
              <a:gd name="connsiteX3" fmla="*/ 3765424 w 4281454"/>
              <a:gd name="connsiteY3" fmla="*/ 3453092 h 3453092"/>
              <a:gd name="connsiteX4" fmla="*/ 2715 w 4281454"/>
              <a:gd name="connsiteY4" fmla="*/ 3453092 h 3453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81454" h="3453092">
                <a:moveTo>
                  <a:pt x="2715" y="3453092"/>
                </a:moveTo>
                <a:lnTo>
                  <a:pt x="0" y="0"/>
                </a:lnTo>
                <a:lnTo>
                  <a:pt x="4281454" y="0"/>
                </a:lnTo>
                <a:lnTo>
                  <a:pt x="3765424" y="3453092"/>
                </a:lnTo>
                <a:lnTo>
                  <a:pt x="2715" y="3453092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A1B12AB-40F0-2246-B10F-2DCE9FD717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9922" y="4419978"/>
            <a:ext cx="2750515" cy="609878"/>
          </a:xfrm>
        </p:spPr>
        <p:txBody>
          <a:bodyPr/>
          <a:lstStyle>
            <a:lvl1pPr>
              <a:defRPr sz="4000" b="1" i="0">
                <a:solidFill>
                  <a:schemeClr val="tx1"/>
                </a:solidFill>
                <a:latin typeface="Lora SemiBold" pitchFamily="2" charset="77"/>
              </a:defRPr>
            </a:lvl1pPr>
          </a:lstStyle>
          <a:p>
            <a:r>
              <a:rPr lang="en-US"/>
              <a:t>Stat</a:t>
            </a:r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8CD48752-2C68-1B40-9F2A-444A7689AD8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9923" y="5204667"/>
            <a:ext cx="2750515" cy="766578"/>
          </a:xfrm>
        </p:spPr>
        <p:txBody>
          <a:bodyPr>
            <a:normAutofit/>
          </a:bodyPr>
          <a:lstStyle>
            <a:lvl1pPr>
              <a:defRPr sz="1600" b="0" i="0"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Use this space for more info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F4C8273F-3EAE-604D-BCE8-21597CA1A32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32826" y="1821118"/>
            <a:ext cx="3272085" cy="580507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chemeClr val="tx1"/>
                </a:solidFill>
                <a:latin typeface="Lora SemiBold" pitchFamily="2" charset="77"/>
              </a:defRPr>
            </a:lvl1pPr>
          </a:lstStyle>
          <a:p>
            <a:r>
              <a:rPr lang="en-US"/>
              <a:t>Number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71710FE5-F65E-CA48-9347-3F71D352FA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32825" y="2517490"/>
            <a:ext cx="3272085" cy="766578"/>
          </a:xfrm>
        </p:spPr>
        <p:txBody>
          <a:bodyPr>
            <a:normAutofit/>
          </a:bodyPr>
          <a:lstStyle>
            <a:lvl1pPr>
              <a:defRPr sz="1600" b="0" i="0"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pPr lvl="0"/>
            <a:r>
              <a:rPr lang="en-GB"/>
              <a:t>Use this space for more info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613355-E55E-2940-9510-C330341464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39826" y="4419978"/>
            <a:ext cx="3431567" cy="609878"/>
          </a:xfrm>
        </p:spPr>
        <p:txBody>
          <a:bodyPr/>
          <a:lstStyle>
            <a:lvl1pPr>
              <a:defRPr sz="4000" b="1" i="0">
                <a:solidFill>
                  <a:schemeClr val="tx1"/>
                </a:solidFill>
                <a:latin typeface="Lora SemiBold" pitchFamily="2" charset="77"/>
              </a:defRPr>
            </a:lvl1pPr>
          </a:lstStyle>
          <a:p>
            <a:pPr lvl="0"/>
            <a:r>
              <a:rPr lang="en-US"/>
              <a:t>Figure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6CC24A9A-3301-E54E-827F-EBB7EC0F688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39827" y="5204667"/>
            <a:ext cx="3431567" cy="766578"/>
          </a:xfrm>
        </p:spPr>
        <p:txBody>
          <a:bodyPr/>
          <a:lstStyle>
            <a:lvl1pPr>
              <a:defRPr sz="1600" b="0" i="0"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Use this space for more info</a:t>
            </a:r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B5688C84-2DF6-130D-1DF9-13D6DAEDA165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20" name="Slide Number Placeholder 3">
            <a:extLst>
              <a:ext uri="{FF2B5EF4-FFF2-40B4-BE49-F238E27FC236}">
                <a16:creationId xmlns:a16="http://schemas.microsoft.com/office/drawing/2014/main" id="{B5688C84-2DF6-130D-1DF9-13D6DAEDA165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8" name="Slide Number Placeholder 3">
            <a:extLst>
              <a:ext uri="{FF2B5EF4-FFF2-40B4-BE49-F238E27FC236}">
                <a16:creationId xmlns:a16="http://schemas.microsoft.com/office/drawing/2014/main" id="{2263C4ED-0465-330A-1E88-A2707B421569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23" name="Slide Number Placeholder 3">
            <a:extLst>
              <a:ext uri="{FF2B5EF4-FFF2-40B4-BE49-F238E27FC236}">
                <a16:creationId xmlns:a16="http://schemas.microsoft.com/office/drawing/2014/main" id="{098C015F-7179-1BAE-6009-33F32BFF410E}"/>
              </a:ext>
            </a:extLst>
          </p:cNvPr>
          <p:cNvSpPr txBox="1">
            <a:spLocks/>
          </p:cNvSpPr>
          <p:nvPr userDrawn="1"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95501B1-1B91-7D5A-9BCD-C4028C0308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923" y="6146056"/>
            <a:ext cx="585971" cy="197518"/>
          </a:xfrm>
          <a:prstGeom prst="rect">
            <a:avLst/>
          </a:prstGeom>
        </p:spPr>
      </p:pic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B93F16DA-2054-CFC3-D292-F3E1B2D143BD}"/>
              </a:ext>
            </a:extLst>
          </p:cNvPr>
          <p:cNvSpPr txBox="1">
            <a:spLocks/>
          </p:cNvSpPr>
          <p:nvPr userDrawn="1"/>
        </p:nvSpPr>
        <p:spPr>
          <a:xfrm>
            <a:off x="4706667" y="6161011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b="1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 b="1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0237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fographics (Te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D06FB-66AF-0540-962A-7751FA6409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4" y="478274"/>
            <a:ext cx="7576051" cy="12763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chemeClr val="tx1"/>
                </a:solidFill>
                <a:latin typeface="Lora SemiBold" pitchFamily="2" charset="77"/>
              </a:defRPr>
            </a:lvl1pPr>
          </a:lstStyle>
          <a:p>
            <a:r>
              <a:rPr lang="en-US"/>
              <a:t>This is a sample page layout</a:t>
            </a:r>
            <a:br>
              <a:rPr lang="en-US"/>
            </a:br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B66C64C-3FFA-634F-A991-43B9787E8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3031" y="1957396"/>
            <a:ext cx="1063517" cy="1079863"/>
          </a:xfrm>
          <a:prstGeom prst="ellipse">
            <a:avLst/>
          </a:prstGeom>
          <a:solidFill>
            <a:srgbClr val="228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28096"/>
              </a:solidFill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A8B500A-24C7-2C40-9CE8-A52002787C7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4219" y="2172427"/>
            <a:ext cx="1076325" cy="669260"/>
          </a:xfrm>
        </p:spPr>
        <p:txBody>
          <a:bodyPr/>
          <a:lstStyle>
            <a:lvl1pPr algn="ctr">
              <a:buFontTx/>
              <a:buNone/>
              <a:defRPr sz="4400">
                <a:solidFill>
                  <a:schemeClr val="bg1">
                    <a:lumMod val="9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/>
              <a:t>A</a:t>
            </a:r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89CD6F5-09C6-CF43-801F-11210A9B3E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74616" y="2159000"/>
            <a:ext cx="4221384" cy="669260"/>
          </a:xfrm>
        </p:spPr>
        <p:txBody>
          <a:bodyPr>
            <a:normAutofit/>
          </a:bodyPr>
          <a:lstStyle>
            <a:lvl1pPr>
              <a:lnSpc>
                <a:spcPct val="125000"/>
              </a:lnSpc>
              <a:buFontTx/>
              <a:buNone/>
              <a:defRPr sz="1800" b="0" i="0"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pPr lvl="0"/>
            <a:r>
              <a:rPr lang="en-GB"/>
              <a:t>Please use this space to insert written content as required</a:t>
            </a:r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577B7CD-4B9B-F849-A067-394EFA224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6384" y="3619138"/>
            <a:ext cx="1063517" cy="1079863"/>
          </a:xfrm>
          <a:prstGeom prst="ellipse">
            <a:avLst/>
          </a:prstGeom>
          <a:solidFill>
            <a:srgbClr val="228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28096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26A8F7DF-BE4D-3340-9CBA-F94B6FD2BA3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5839" y="3820742"/>
            <a:ext cx="1063517" cy="669260"/>
          </a:xfrm>
        </p:spPr>
        <p:txBody>
          <a:bodyPr>
            <a:normAutofit/>
          </a:bodyPr>
          <a:lstStyle>
            <a:lvl1pPr algn="ctr">
              <a:buFontTx/>
              <a:buNone/>
              <a:defRPr sz="4000">
                <a:solidFill>
                  <a:schemeClr val="bg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/>
              <a:t>B</a:t>
            </a:r>
            <a:endParaRPr lang="en-US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8DEAEC19-F8A5-FB4E-BB11-FF53345EAEA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74616" y="3824439"/>
            <a:ext cx="4221384" cy="669260"/>
          </a:xfrm>
        </p:spPr>
        <p:txBody>
          <a:bodyPr>
            <a:normAutofit/>
          </a:bodyPr>
          <a:lstStyle>
            <a:lvl1pPr>
              <a:lnSpc>
                <a:spcPct val="125000"/>
              </a:lnSpc>
              <a:buFontTx/>
              <a:buNone/>
              <a:defRPr sz="1800" b="0" i="0"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pPr lvl="0"/>
            <a:r>
              <a:rPr lang="en-GB"/>
              <a:t>Please use this space to insert written content as required</a:t>
            </a:r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48166BF-E184-0F4D-87A0-127CC9E8E5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30964" y="1967126"/>
            <a:ext cx="1063517" cy="1079863"/>
          </a:xfrm>
          <a:prstGeom prst="ellipse">
            <a:avLst/>
          </a:prstGeom>
          <a:solidFill>
            <a:srgbClr val="228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28096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B0D9FC-CDF8-C546-81C4-51702F12CD6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21633" y="2172427"/>
            <a:ext cx="1076325" cy="669260"/>
          </a:xfrm>
        </p:spPr>
        <p:txBody>
          <a:bodyPr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74B622B4-316C-5F49-AC2A-63623895122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19742" y="2159000"/>
            <a:ext cx="4221384" cy="669260"/>
          </a:xfrm>
        </p:spPr>
        <p:txBody>
          <a:bodyPr>
            <a:normAutofit/>
          </a:bodyPr>
          <a:lstStyle>
            <a:lvl1pPr>
              <a:lnSpc>
                <a:spcPct val="125000"/>
              </a:lnSpc>
              <a:buFontTx/>
              <a:buNone/>
              <a:defRPr sz="1800" b="0" i="0"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pPr lvl="0"/>
            <a:r>
              <a:rPr lang="en-GB"/>
              <a:t>Please use this space to insert written content as required</a:t>
            </a:r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3139DD6-5EFF-5444-A8E9-5BE8E706CD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30965" y="3619138"/>
            <a:ext cx="1063517" cy="1079863"/>
          </a:xfrm>
          <a:prstGeom prst="ellipse">
            <a:avLst/>
          </a:prstGeom>
          <a:solidFill>
            <a:srgbClr val="228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28096"/>
              </a:solidFill>
            </a:endParaRP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87EFCFEC-58A9-1946-A73C-89359C5AC12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30965" y="3831640"/>
            <a:ext cx="1076325" cy="669260"/>
          </a:xfrm>
        </p:spPr>
        <p:txBody>
          <a:bodyPr>
            <a:normAutofit/>
          </a:bodyPr>
          <a:lstStyle>
            <a:lvl1pPr algn="ctr">
              <a:buFontTx/>
              <a:buNone/>
              <a:defRPr sz="400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/>
              <a:t>D</a:t>
            </a:r>
            <a:endParaRPr lang="en-US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BB6F2639-01A1-DD47-AA90-FF9C8F26AF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19742" y="3824439"/>
            <a:ext cx="4221384" cy="669260"/>
          </a:xfrm>
        </p:spPr>
        <p:txBody>
          <a:bodyPr>
            <a:normAutofit/>
          </a:bodyPr>
          <a:lstStyle>
            <a:lvl1pPr>
              <a:lnSpc>
                <a:spcPct val="125000"/>
              </a:lnSpc>
              <a:buFontTx/>
              <a:buNone/>
              <a:defRPr sz="1800" b="0" i="0"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pPr lvl="0"/>
            <a:r>
              <a:rPr lang="en-GB"/>
              <a:t>Please use this space to insert written content as required</a:t>
            </a:r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57DCF9A-C677-91EC-81C9-7B4983CD76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3031" y="1957396"/>
            <a:ext cx="1063517" cy="1079863"/>
          </a:xfrm>
          <a:prstGeom prst="ellipse">
            <a:avLst/>
          </a:prstGeom>
          <a:solidFill>
            <a:srgbClr val="228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28096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09D5CEA-C3C6-D396-C772-3F7D21A4A4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93129" y="1953698"/>
            <a:ext cx="1063517" cy="1079863"/>
          </a:xfrm>
          <a:prstGeom prst="ellipse">
            <a:avLst/>
          </a:prstGeom>
          <a:solidFill>
            <a:srgbClr val="228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aseline="0">
                <a:solidFill>
                  <a:schemeClr val="bg1"/>
                </a:solidFill>
              </a:rPr>
              <a:t>A</a:t>
            </a:r>
            <a:endParaRPr lang="en-US" sz="1600" baseline="0">
              <a:solidFill>
                <a:schemeClr val="bg1"/>
              </a:solidFill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A229874-0F1B-F297-8AC7-DE01672C4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923" y="6146056"/>
            <a:ext cx="585971" cy="197518"/>
          </a:xfrm>
          <a:prstGeom prst="rect">
            <a:avLst/>
          </a:prstGeom>
        </p:spPr>
      </p:pic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7A206468-C1ED-D637-A766-E39A719614BE}"/>
              </a:ext>
            </a:extLst>
          </p:cNvPr>
          <p:cNvSpPr txBox="1">
            <a:spLocks/>
          </p:cNvSpPr>
          <p:nvPr userDrawn="1"/>
        </p:nvSpPr>
        <p:spPr>
          <a:xfrm>
            <a:off x="4706667" y="6161011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b="1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 b="1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9748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s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val 27">
            <a:extLst>
              <a:ext uri="{FF2B5EF4-FFF2-40B4-BE49-F238E27FC236}">
                <a16:creationId xmlns:a16="http://schemas.microsoft.com/office/drawing/2014/main" id="{FED6A307-FCCA-AE45-6CBF-CF77FF53B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18157" y="3633648"/>
            <a:ext cx="1063517" cy="1079863"/>
          </a:xfrm>
          <a:prstGeom prst="ellipse">
            <a:avLst/>
          </a:prstGeom>
          <a:solidFill>
            <a:srgbClr val="004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28096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2D06FB-66AF-0540-962A-7751FA6409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4" y="478274"/>
            <a:ext cx="7576051" cy="12763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chemeClr val="tx1"/>
                </a:solidFill>
                <a:latin typeface="Lora SemiBold" pitchFamily="2" charset="77"/>
              </a:defRPr>
            </a:lvl1pPr>
          </a:lstStyle>
          <a:p>
            <a:r>
              <a:rPr lang="en-US"/>
              <a:t>This is a sample page layout</a:t>
            </a:r>
            <a:br>
              <a:rPr lang="en-US"/>
            </a:br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B66C64C-3FFA-634F-A991-43B9787E8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5839" y="1953699"/>
            <a:ext cx="1063517" cy="1079863"/>
          </a:xfrm>
          <a:prstGeom prst="ellipse">
            <a:avLst/>
          </a:prstGeom>
          <a:solidFill>
            <a:srgbClr val="004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28096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89CD6F5-09C6-CF43-801F-11210A9B3E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74616" y="2159000"/>
            <a:ext cx="4221384" cy="669260"/>
          </a:xfrm>
        </p:spPr>
        <p:txBody>
          <a:bodyPr>
            <a:normAutofit/>
          </a:bodyPr>
          <a:lstStyle>
            <a:lvl1pPr>
              <a:lnSpc>
                <a:spcPct val="125000"/>
              </a:lnSpc>
              <a:buFontTx/>
              <a:buNone/>
              <a:defRPr sz="1800" b="0" i="0"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pPr lvl="0"/>
            <a:r>
              <a:rPr lang="en-GB"/>
              <a:t>Please use this space to insert written content as required</a:t>
            </a:r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577B7CD-4B9B-F849-A067-394EFA224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5839" y="3619138"/>
            <a:ext cx="1063517" cy="1079863"/>
          </a:xfrm>
          <a:prstGeom prst="ellipse">
            <a:avLst/>
          </a:prstGeom>
          <a:solidFill>
            <a:srgbClr val="004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28096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8DEAEC19-F8A5-FB4E-BB11-FF53345EAEA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74616" y="3824439"/>
            <a:ext cx="4221384" cy="669260"/>
          </a:xfrm>
        </p:spPr>
        <p:txBody>
          <a:bodyPr>
            <a:normAutofit/>
          </a:bodyPr>
          <a:lstStyle>
            <a:lvl1pPr>
              <a:lnSpc>
                <a:spcPct val="125000"/>
              </a:lnSpc>
              <a:buFontTx/>
              <a:buNone/>
              <a:defRPr sz="1800" b="0" i="0"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pPr lvl="0"/>
            <a:r>
              <a:rPr lang="en-GB"/>
              <a:t>Please use this space to insert written content as required</a:t>
            </a:r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48166BF-E184-0F4D-87A0-127CC9E8E5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30964" y="1953698"/>
            <a:ext cx="1063517" cy="1079863"/>
          </a:xfrm>
          <a:prstGeom prst="ellipse">
            <a:avLst/>
          </a:prstGeom>
          <a:solidFill>
            <a:srgbClr val="004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28096"/>
              </a:solidFill>
            </a:endParaRP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74B622B4-316C-5F49-AC2A-63623895122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19742" y="2159000"/>
            <a:ext cx="4221384" cy="669260"/>
          </a:xfrm>
        </p:spPr>
        <p:txBody>
          <a:bodyPr>
            <a:normAutofit/>
          </a:bodyPr>
          <a:lstStyle>
            <a:lvl1pPr>
              <a:lnSpc>
                <a:spcPct val="125000"/>
              </a:lnSpc>
              <a:buFontTx/>
              <a:buNone/>
              <a:defRPr sz="1800" b="0" i="0"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pPr lvl="0"/>
            <a:r>
              <a:rPr lang="en-GB"/>
              <a:t>Please use this space to insert written content as required</a:t>
            </a:r>
            <a:endParaRPr lang="en-US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BB6F2639-01A1-DD47-AA90-FF9C8F26AF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19742" y="3824439"/>
            <a:ext cx="4221384" cy="669260"/>
          </a:xfrm>
        </p:spPr>
        <p:txBody>
          <a:bodyPr>
            <a:normAutofit/>
          </a:bodyPr>
          <a:lstStyle>
            <a:lvl1pPr>
              <a:lnSpc>
                <a:spcPct val="125000"/>
              </a:lnSpc>
              <a:buFontTx/>
              <a:buNone/>
              <a:defRPr sz="1800" b="0" i="0"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pPr lvl="0"/>
            <a:r>
              <a:rPr lang="en-GB"/>
              <a:t>Please use this space to insert written content as required</a:t>
            </a:r>
            <a:endParaRPr lang="en-US"/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6C606675-ACD4-2B62-56F2-37C2F72E496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18157" y="2178447"/>
            <a:ext cx="1076325" cy="669260"/>
          </a:xfrm>
        </p:spPr>
        <p:txBody>
          <a:bodyPr>
            <a:normAutofit/>
          </a:bodyPr>
          <a:lstStyle>
            <a:lvl1pPr algn="ctr">
              <a:defRPr sz="4000">
                <a:solidFill>
                  <a:srgbClr val="FFFFFF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30F5331F-50B6-BC59-6CBE-2BE073E349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3030" y="2143521"/>
            <a:ext cx="1076325" cy="669260"/>
          </a:xfrm>
        </p:spPr>
        <p:txBody>
          <a:bodyPr/>
          <a:lstStyle>
            <a:lvl1pPr algn="ctr">
              <a:buFontTx/>
              <a:buNone/>
              <a:defRPr sz="4400">
                <a:solidFill>
                  <a:schemeClr val="bg1">
                    <a:lumMod val="9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/>
              <a:t>A</a:t>
            </a:r>
            <a:endParaRPr lang="en-US"/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A72CCF1F-1524-5E8B-5BCD-AE89E31AD57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3031" y="3838950"/>
            <a:ext cx="1076325" cy="669260"/>
          </a:xfrm>
        </p:spPr>
        <p:txBody>
          <a:bodyPr>
            <a:normAutofit/>
          </a:bodyPr>
          <a:lstStyle>
            <a:lvl1pPr algn="ctr">
              <a:buFontTx/>
              <a:buNone/>
              <a:defRPr sz="4000">
                <a:solidFill>
                  <a:schemeClr val="bg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/>
              <a:t>B</a:t>
            </a:r>
            <a:endParaRPr lang="en-US"/>
          </a:p>
        </p:txBody>
      </p: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3C7C9CD1-1606-31A4-A67B-26C4CC002E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30965" y="3838950"/>
            <a:ext cx="1076325" cy="669260"/>
          </a:xfrm>
        </p:spPr>
        <p:txBody>
          <a:bodyPr>
            <a:normAutofit/>
          </a:bodyPr>
          <a:lstStyle>
            <a:lvl1pPr algn="ctr">
              <a:buFontTx/>
              <a:buNone/>
              <a:defRPr sz="4000">
                <a:solidFill>
                  <a:schemeClr val="bg1">
                    <a:lumMod val="9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/>
              <a:t>D</a:t>
            </a:r>
            <a:endParaRPr lang="en-U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B7DBBDEF-AF3D-CE00-F64B-C92E94E1B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923" y="6146056"/>
            <a:ext cx="585971" cy="197518"/>
          </a:xfrm>
          <a:prstGeom prst="rect">
            <a:avLst/>
          </a:prstGeom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A716D985-654E-51D4-B249-1AF283413AC7}"/>
              </a:ext>
            </a:extLst>
          </p:cNvPr>
          <p:cNvSpPr txBox="1">
            <a:spLocks/>
          </p:cNvSpPr>
          <p:nvPr userDrawn="1"/>
        </p:nvSpPr>
        <p:spPr>
          <a:xfrm>
            <a:off x="4706667" y="6161011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b="1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 b="1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4097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D06FB-66AF-0540-962A-7751FA6409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4" y="487510"/>
            <a:ext cx="7531197" cy="76517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chemeClr val="tx1"/>
                </a:solidFill>
                <a:latin typeface="Lora SemiBold" pitchFamily="2" charset="77"/>
              </a:defRPr>
            </a:lvl1pPr>
          </a:lstStyle>
          <a:p>
            <a:r>
              <a:rPr lang="en-US"/>
              <a:t>Table examples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D1D1064C-AA1D-9442-93F9-A6AF006554F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6384" y="1392465"/>
            <a:ext cx="7531197" cy="443337"/>
          </a:xfrm>
        </p:spPr>
        <p:txBody>
          <a:bodyPr>
            <a:normAutofit/>
          </a:bodyPr>
          <a:lstStyle>
            <a:lvl1pPr>
              <a:defRPr sz="1800" b="0" i="0"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pPr lvl="0"/>
            <a:r>
              <a:rPr lang="en-GB"/>
              <a:t>Please insert tables according to the style below</a:t>
            </a:r>
          </a:p>
        </p:txBody>
      </p:sp>
      <p:sp>
        <p:nvSpPr>
          <p:cNvPr id="6" name="Table Placeholder 5">
            <a:extLst>
              <a:ext uri="{FF2B5EF4-FFF2-40B4-BE49-F238E27FC236}">
                <a16:creationId xmlns:a16="http://schemas.microsoft.com/office/drawing/2014/main" id="{7FEA4806-8CAE-8D4D-88AC-691B8A06E9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496384" y="2392363"/>
            <a:ext cx="5191531" cy="2753795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8" name="Table Placeholder 5">
            <a:extLst>
              <a:ext uri="{FF2B5EF4-FFF2-40B4-BE49-F238E27FC236}">
                <a16:creationId xmlns:a16="http://schemas.microsoft.com/office/drawing/2014/main" id="{194BD8C5-50CB-3B48-80B0-64F3B438E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bl" sz="quarter" idx="20"/>
          </p:nvPr>
        </p:nvSpPr>
        <p:spPr>
          <a:xfrm>
            <a:off x="6096000" y="2392363"/>
            <a:ext cx="5191531" cy="2753795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F103E60-BDB7-1C8B-5FFE-00E26459E6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923" y="6146056"/>
            <a:ext cx="585971" cy="197518"/>
          </a:xfrm>
          <a:prstGeom prst="rect">
            <a:avLst/>
          </a:prstGeom>
        </p:spPr>
      </p:pic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24A3F8F4-AD5B-3ED8-59A2-7C8C507E6F7E}"/>
              </a:ext>
            </a:extLst>
          </p:cNvPr>
          <p:cNvSpPr txBox="1">
            <a:spLocks/>
          </p:cNvSpPr>
          <p:nvPr userDrawn="1"/>
        </p:nvSpPr>
        <p:spPr>
          <a:xfrm>
            <a:off x="4706667" y="6161011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b="1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 b="1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0915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D06FB-66AF-0540-962A-7751FA6409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4" y="487510"/>
            <a:ext cx="7531197" cy="76517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chemeClr val="tx1"/>
                </a:solidFill>
                <a:latin typeface="Lora SemiBold" pitchFamily="2" charset="77"/>
              </a:defRPr>
            </a:lvl1pPr>
          </a:lstStyle>
          <a:p>
            <a:r>
              <a:rPr lang="en-US"/>
              <a:t>Chart examples</a:t>
            </a:r>
          </a:p>
        </p:txBody>
      </p: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7E3AB261-B17C-5046-A098-0ADB62DAAA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487148" y="2220686"/>
            <a:ext cx="4964520" cy="3463234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9" name="Chart Placeholder 4">
            <a:extLst>
              <a:ext uri="{FF2B5EF4-FFF2-40B4-BE49-F238E27FC236}">
                <a16:creationId xmlns:a16="http://schemas.microsoft.com/office/drawing/2014/main" id="{3A5B2D22-2763-9D41-9CA4-2B9DADCE15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6096001" y="2220685"/>
            <a:ext cx="4964520" cy="3463234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D00CB555-DC95-4199-AD2B-E93B100471F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7148" y="1400660"/>
            <a:ext cx="7540433" cy="411422"/>
          </a:xfrm>
        </p:spPr>
        <p:txBody>
          <a:bodyPr>
            <a:normAutofit/>
          </a:bodyPr>
          <a:lstStyle>
            <a:lvl1pPr>
              <a:defRPr sz="1800" b="0" i="0">
                <a:latin typeface="+mn-lt"/>
                <a:ea typeface="Inter" panose="02000503000000020004" pitchFamily="2" charset="0"/>
              </a:defRPr>
            </a:lvl1pPr>
          </a:lstStyle>
          <a:p>
            <a:pPr lvl="0"/>
            <a:r>
              <a:rPr lang="en-GB"/>
              <a:t>Please insert charts according to the style below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3795A4B-71F7-7928-C8AF-CD1CD897C0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923" y="6146056"/>
            <a:ext cx="585971" cy="197518"/>
          </a:xfrm>
          <a:prstGeom prst="rect">
            <a:avLst/>
          </a:prstGeom>
        </p:spPr>
      </p:pic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43BB00F2-6803-0776-7894-9BECFF18A7BF}"/>
              </a:ext>
            </a:extLst>
          </p:cNvPr>
          <p:cNvSpPr txBox="1">
            <a:spLocks/>
          </p:cNvSpPr>
          <p:nvPr userDrawn="1"/>
        </p:nvSpPr>
        <p:spPr>
          <a:xfrm>
            <a:off x="4706667" y="6161011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b="1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 b="1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9256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gn Off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3685A73-17F1-FC81-55C6-7E7CEAE731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396" y="520117"/>
            <a:ext cx="3746500" cy="381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BB0F4FE-EC56-48AB-9963-F89D9B52283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8397" y="3036320"/>
            <a:ext cx="5914608" cy="78535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6000" b="1" i="0">
                <a:solidFill>
                  <a:schemeClr val="tx1"/>
                </a:solidFill>
                <a:latin typeface="Lora SemiBold" pitchFamily="2" charset="77"/>
              </a:defRPr>
            </a:lvl1pPr>
          </a:lstStyle>
          <a:p>
            <a:r>
              <a:rPr lang="en-US"/>
              <a:t>Thank you.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0888BA42-A0B3-361B-EC55-F98F07EC829A}"/>
              </a:ext>
            </a:extLst>
          </p:cNvPr>
          <p:cNvSpPr txBox="1">
            <a:spLocks/>
          </p:cNvSpPr>
          <p:nvPr userDrawn="1"/>
        </p:nvSpPr>
        <p:spPr>
          <a:xfrm>
            <a:off x="4706667" y="6161011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b="1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 b="1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2056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gn Off (Cream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13F1794-4DE3-7521-99C3-A3EA1D51B0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396" y="520117"/>
            <a:ext cx="3746500" cy="381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03EE2BE5-8ACB-AEEC-9048-198EE0A1A95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8397" y="3036320"/>
            <a:ext cx="5914608" cy="78535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6000" b="1" i="0">
                <a:solidFill>
                  <a:schemeClr val="tx1"/>
                </a:solidFill>
                <a:latin typeface="Lora SemiBold" pitchFamily="2" charset="77"/>
              </a:defRPr>
            </a:lvl1pPr>
          </a:lstStyle>
          <a:p>
            <a:r>
              <a:rPr lang="en-US"/>
              <a:t>Thank you.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0C914A-8112-641E-33AA-39566D63FFDD}"/>
              </a:ext>
            </a:extLst>
          </p:cNvPr>
          <p:cNvSpPr txBox="1">
            <a:spLocks/>
          </p:cNvSpPr>
          <p:nvPr userDrawn="1"/>
        </p:nvSpPr>
        <p:spPr>
          <a:xfrm>
            <a:off x="4706667" y="6161011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b="1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 b="1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940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(Blue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C754D0E-89A1-D130-ED83-26F482592F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4988" y="724015"/>
            <a:ext cx="4120710" cy="12763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This is a sample title page layout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D777E65B-BEAB-C8F0-F6CF-8CDC4D262CA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4988" y="2241489"/>
            <a:ext cx="3924300" cy="13565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  <a:ea typeface="Inter" panose="0200050300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Subtitle here please</a:t>
            </a:r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834F175-C293-AF7E-16DD-0AFA62C1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30875" y="-9054"/>
            <a:ext cx="6461125" cy="6867053"/>
          </a:xfrm>
          <a:custGeom>
            <a:avLst/>
            <a:gdLst>
              <a:gd name="connsiteX0" fmla="*/ 0 w 6461125"/>
              <a:gd name="connsiteY0" fmla="*/ 0 h 6858000"/>
              <a:gd name="connsiteX1" fmla="*/ 6461125 w 6461125"/>
              <a:gd name="connsiteY1" fmla="*/ 0 h 6858000"/>
              <a:gd name="connsiteX2" fmla="*/ 6461125 w 6461125"/>
              <a:gd name="connsiteY2" fmla="*/ 6858000 h 6858000"/>
              <a:gd name="connsiteX3" fmla="*/ 0 w 6461125"/>
              <a:gd name="connsiteY3" fmla="*/ 6858000 h 6858000"/>
              <a:gd name="connsiteX4" fmla="*/ 0 w 6461125"/>
              <a:gd name="connsiteY4" fmla="*/ 0 h 6858000"/>
              <a:gd name="connsiteX0" fmla="*/ 1910281 w 6461125"/>
              <a:gd name="connsiteY0" fmla="*/ 0 h 6867053"/>
              <a:gd name="connsiteX1" fmla="*/ 6461125 w 6461125"/>
              <a:gd name="connsiteY1" fmla="*/ 9053 h 6867053"/>
              <a:gd name="connsiteX2" fmla="*/ 6461125 w 6461125"/>
              <a:gd name="connsiteY2" fmla="*/ 6867053 h 6867053"/>
              <a:gd name="connsiteX3" fmla="*/ 0 w 6461125"/>
              <a:gd name="connsiteY3" fmla="*/ 6867053 h 6867053"/>
              <a:gd name="connsiteX4" fmla="*/ 1910281 w 6461125"/>
              <a:gd name="connsiteY4" fmla="*/ 0 h 6867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61125" h="6867053">
                <a:moveTo>
                  <a:pt x="1910281" y="0"/>
                </a:moveTo>
                <a:lnTo>
                  <a:pt x="6461125" y="9053"/>
                </a:lnTo>
                <a:lnTo>
                  <a:pt x="6461125" y="6867053"/>
                </a:lnTo>
                <a:lnTo>
                  <a:pt x="0" y="6867053"/>
                </a:lnTo>
                <a:lnTo>
                  <a:pt x="1910281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102A304-1E8A-EDEA-6F50-5712395A3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4988" y="5795023"/>
            <a:ext cx="3746500" cy="381000"/>
          </a:xfrm>
          <a:prstGeom prst="rect">
            <a:avLst/>
          </a:prstGeom>
        </p:spPr>
      </p:pic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31C71BE3-635F-CC53-5CD7-9944AA353D9A}"/>
              </a:ext>
            </a:extLst>
          </p:cNvPr>
          <p:cNvSpPr txBox="1">
            <a:spLocks/>
          </p:cNvSpPr>
          <p:nvPr userDrawn="1"/>
        </p:nvSpPr>
        <p:spPr>
          <a:xfrm>
            <a:off x="4724400" y="634573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b="1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 b="1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9765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gn Off (Teal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0C3E21D-BC07-D497-6D64-7B8F37E6D3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396" y="520117"/>
            <a:ext cx="3746500" cy="381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4697667-507F-5A4F-34CE-8753A67C4B2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8397" y="3036320"/>
            <a:ext cx="5914608" cy="78535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6000" b="1" i="0">
                <a:solidFill>
                  <a:schemeClr val="bg1"/>
                </a:solidFill>
                <a:latin typeface="Lora SemiBold" pitchFamily="2" charset="77"/>
              </a:defRPr>
            </a:lvl1pPr>
          </a:lstStyle>
          <a:p>
            <a:r>
              <a:rPr lang="en-US"/>
              <a:t>Thank you.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9D2861EA-1A3B-1914-50E5-9E4978600104}"/>
              </a:ext>
            </a:extLst>
          </p:cNvPr>
          <p:cNvSpPr txBox="1">
            <a:spLocks/>
          </p:cNvSpPr>
          <p:nvPr userDrawn="1"/>
        </p:nvSpPr>
        <p:spPr>
          <a:xfrm>
            <a:off x="4724400" y="6161011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b="1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 b="1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7614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gn Off (Blue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3D11CDE-861E-DF4A-AF8D-3BAD036F285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8397" y="3036320"/>
            <a:ext cx="5914608" cy="78535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6000" b="1" i="0">
                <a:solidFill>
                  <a:schemeClr val="bg1"/>
                </a:solidFill>
                <a:latin typeface="Lora SemiBold" pitchFamily="2" charset="77"/>
              </a:defRPr>
            </a:lvl1pPr>
          </a:lstStyle>
          <a:p>
            <a:r>
              <a:rPr lang="en-US"/>
              <a:t>Thank you.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41E0B3-93EE-7467-F03A-0C4891B9D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396" y="520117"/>
            <a:ext cx="3746500" cy="381000"/>
          </a:xfrm>
          <a:prstGeom prst="rect">
            <a:avLst/>
          </a:prstGeom>
        </p:spPr>
      </p:pic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C9F38A4A-1916-2EC3-4331-ABE3DD5E2056}"/>
              </a:ext>
            </a:extLst>
          </p:cNvPr>
          <p:cNvSpPr txBox="1">
            <a:spLocks/>
          </p:cNvSpPr>
          <p:nvPr userDrawn="1"/>
        </p:nvSpPr>
        <p:spPr>
          <a:xfrm>
            <a:off x="4724400" y="6161011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b="1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 b="1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86493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ample Layout Pag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D06FB-66AF-0540-962A-7751FA6409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4" y="487510"/>
            <a:ext cx="8629143" cy="12763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latin typeface="+mj-lt"/>
              </a:defRPr>
            </a:lvl1pPr>
          </a:lstStyle>
          <a:p>
            <a:r>
              <a:rPr lang="en-US" dirty="0"/>
              <a:t>This is a sample page layout</a:t>
            </a:r>
            <a:br>
              <a:rPr lang="en-US" dirty="0"/>
            </a:br>
            <a:endParaRPr lang="en-US" dirty="0"/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9F1E3FF1-EAC5-11C4-A42E-BE75B5A57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424689" y="0"/>
            <a:ext cx="2767312" cy="6858000"/>
          </a:xfrm>
          <a:custGeom>
            <a:avLst/>
            <a:gdLst>
              <a:gd name="connsiteX0" fmla="*/ 0 w 6461125"/>
              <a:gd name="connsiteY0" fmla="*/ 0 h 6858000"/>
              <a:gd name="connsiteX1" fmla="*/ 6461125 w 6461125"/>
              <a:gd name="connsiteY1" fmla="*/ 0 h 6858000"/>
              <a:gd name="connsiteX2" fmla="*/ 6461125 w 6461125"/>
              <a:gd name="connsiteY2" fmla="*/ 6858000 h 6858000"/>
              <a:gd name="connsiteX3" fmla="*/ 0 w 6461125"/>
              <a:gd name="connsiteY3" fmla="*/ 6858000 h 6858000"/>
              <a:gd name="connsiteX4" fmla="*/ 0 w 6461125"/>
              <a:gd name="connsiteY4" fmla="*/ 0 h 6858000"/>
              <a:gd name="connsiteX0" fmla="*/ 1910281 w 6461125"/>
              <a:gd name="connsiteY0" fmla="*/ 0 h 6867053"/>
              <a:gd name="connsiteX1" fmla="*/ 6461125 w 6461125"/>
              <a:gd name="connsiteY1" fmla="*/ 9053 h 6867053"/>
              <a:gd name="connsiteX2" fmla="*/ 6461125 w 6461125"/>
              <a:gd name="connsiteY2" fmla="*/ 6867053 h 6867053"/>
              <a:gd name="connsiteX3" fmla="*/ 0 w 6461125"/>
              <a:gd name="connsiteY3" fmla="*/ 6867053 h 6867053"/>
              <a:gd name="connsiteX4" fmla="*/ 1910281 w 6461125"/>
              <a:gd name="connsiteY4" fmla="*/ 0 h 6867053"/>
              <a:gd name="connsiteX0" fmla="*/ 5196689 w 6461125"/>
              <a:gd name="connsiteY0" fmla="*/ 0 h 6867053"/>
              <a:gd name="connsiteX1" fmla="*/ 6461125 w 6461125"/>
              <a:gd name="connsiteY1" fmla="*/ 9053 h 6867053"/>
              <a:gd name="connsiteX2" fmla="*/ 6461125 w 6461125"/>
              <a:gd name="connsiteY2" fmla="*/ 6867053 h 6867053"/>
              <a:gd name="connsiteX3" fmla="*/ 0 w 6461125"/>
              <a:gd name="connsiteY3" fmla="*/ 6867053 h 6867053"/>
              <a:gd name="connsiteX4" fmla="*/ 5196689 w 6461125"/>
              <a:gd name="connsiteY4" fmla="*/ 0 h 6867053"/>
              <a:gd name="connsiteX0" fmla="*/ 1258432 w 2522868"/>
              <a:gd name="connsiteY0" fmla="*/ 0 h 6867053"/>
              <a:gd name="connsiteX1" fmla="*/ 2522868 w 2522868"/>
              <a:gd name="connsiteY1" fmla="*/ 9053 h 6867053"/>
              <a:gd name="connsiteX2" fmla="*/ 2522868 w 2522868"/>
              <a:gd name="connsiteY2" fmla="*/ 6867053 h 6867053"/>
              <a:gd name="connsiteX3" fmla="*/ 0 w 2522868"/>
              <a:gd name="connsiteY3" fmla="*/ 6867053 h 6867053"/>
              <a:gd name="connsiteX4" fmla="*/ 1258432 w 2522868"/>
              <a:gd name="connsiteY4" fmla="*/ 0 h 6867053"/>
              <a:gd name="connsiteX0" fmla="*/ 760491 w 2522868"/>
              <a:gd name="connsiteY0" fmla="*/ 0 h 6858000"/>
              <a:gd name="connsiteX1" fmla="*/ 2522868 w 2522868"/>
              <a:gd name="connsiteY1" fmla="*/ 0 h 6858000"/>
              <a:gd name="connsiteX2" fmla="*/ 2522868 w 2522868"/>
              <a:gd name="connsiteY2" fmla="*/ 6858000 h 6858000"/>
              <a:gd name="connsiteX3" fmla="*/ 0 w 2522868"/>
              <a:gd name="connsiteY3" fmla="*/ 6858000 h 6858000"/>
              <a:gd name="connsiteX4" fmla="*/ 760491 w 2522868"/>
              <a:gd name="connsiteY4" fmla="*/ 0 h 6858000"/>
              <a:gd name="connsiteX0" fmla="*/ 1004935 w 2767312"/>
              <a:gd name="connsiteY0" fmla="*/ 0 h 6858000"/>
              <a:gd name="connsiteX1" fmla="*/ 2767312 w 2767312"/>
              <a:gd name="connsiteY1" fmla="*/ 0 h 6858000"/>
              <a:gd name="connsiteX2" fmla="*/ 2767312 w 2767312"/>
              <a:gd name="connsiteY2" fmla="*/ 6858000 h 6858000"/>
              <a:gd name="connsiteX3" fmla="*/ 0 w 2767312"/>
              <a:gd name="connsiteY3" fmla="*/ 6858000 h 6858000"/>
              <a:gd name="connsiteX4" fmla="*/ 1004935 w 2767312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7312" h="6858000">
                <a:moveTo>
                  <a:pt x="1004935" y="0"/>
                </a:moveTo>
                <a:lnTo>
                  <a:pt x="2767312" y="0"/>
                </a:lnTo>
                <a:lnTo>
                  <a:pt x="2767312" y="6858000"/>
                </a:lnTo>
                <a:lnTo>
                  <a:pt x="0" y="6858000"/>
                </a:lnTo>
                <a:lnTo>
                  <a:pt x="1004935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B47995B4-B0D2-C426-ACF5-CF4A86FA7B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24" y="1928892"/>
            <a:ext cx="8585604" cy="3641147"/>
          </a:xfrm>
        </p:spPr>
        <p:txBody>
          <a:bodyPr numCol="1"/>
          <a:lstStyle>
            <a:lvl1pPr marL="285750" marR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 dirty="0"/>
              <a:t>Please use this space to insert written content as required </a:t>
            </a:r>
          </a:p>
          <a:p>
            <a:pPr lvl="0"/>
            <a:r>
              <a:rPr lang="en-GB" dirty="0"/>
              <a:t>Please use this space to insert written content as required </a:t>
            </a:r>
          </a:p>
          <a:p>
            <a:pPr lvl="0"/>
            <a:r>
              <a:rPr lang="en-GB" dirty="0"/>
              <a:t>Please use this space to insert written content as required </a:t>
            </a:r>
          </a:p>
          <a:p>
            <a:pPr lvl="0"/>
            <a:r>
              <a:rPr lang="en-GB" dirty="0"/>
              <a:t>Please use this space to insert written content as required </a:t>
            </a:r>
          </a:p>
          <a:p>
            <a:pPr lvl="0"/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E874CED-1578-BC5D-FBAF-4BFF80497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923" y="6146056"/>
            <a:ext cx="585971" cy="1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673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(Teal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771B301D-2C64-31F3-4E4B-08D9B28554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4988" y="722208"/>
            <a:ext cx="5153298" cy="12763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Lora SemiBold" pitchFamily="2" charset="77"/>
              </a:defRPr>
            </a:lvl1pPr>
          </a:lstStyle>
          <a:p>
            <a:r>
              <a:rPr lang="en-US"/>
              <a:t>This is a sample divider page layout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E53DE70-0774-B19A-0E79-7E58DC2DC23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4988" y="2241489"/>
            <a:ext cx="5153298" cy="13565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  <a:ea typeface="Inter" panose="0200050300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Subtitle here please</a:t>
            </a:r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A92A15E-E93D-426E-ED64-011A1772CF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4988" y="5795023"/>
            <a:ext cx="3746500" cy="381000"/>
          </a:xfrm>
          <a:prstGeom prst="rect">
            <a:avLst/>
          </a:prstGeom>
        </p:spPr>
      </p:pic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67A6C757-4606-EF50-6E63-BAA994D3300A}"/>
              </a:ext>
            </a:extLst>
          </p:cNvPr>
          <p:cNvSpPr txBox="1">
            <a:spLocks/>
          </p:cNvSpPr>
          <p:nvPr userDrawn="1"/>
        </p:nvSpPr>
        <p:spPr>
          <a:xfrm>
            <a:off x="4724400" y="630000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b="1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 b="1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792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(Blue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6B848DEA-BA99-7C9B-7047-D45F030F10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4988" y="5795023"/>
            <a:ext cx="3746500" cy="381000"/>
          </a:xfrm>
          <a:prstGeom prst="rect">
            <a:avLst/>
          </a:prstGeom>
        </p:spPr>
      </p:pic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F1CCFDDA-763F-1BFD-9435-41DDEEB30AC5}"/>
              </a:ext>
            </a:extLst>
          </p:cNvPr>
          <p:cNvSpPr txBox="1">
            <a:spLocks/>
          </p:cNvSpPr>
          <p:nvPr userDrawn="1"/>
        </p:nvSpPr>
        <p:spPr>
          <a:xfrm>
            <a:off x="4724400" y="629067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b="1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 b="1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204AC1-C763-50A7-1CE0-11C663C67AD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4988" y="722208"/>
            <a:ext cx="5153298" cy="12763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Lora SemiBold" pitchFamily="2" charset="77"/>
              </a:defRPr>
            </a:lvl1pPr>
          </a:lstStyle>
          <a:p>
            <a:r>
              <a:rPr lang="en-US"/>
              <a:t>This is a sample divider page layout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0BAC17-BE77-E19E-1714-F6E413823A4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4988" y="2241489"/>
            <a:ext cx="5153298" cy="13565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  <a:ea typeface="Inter" panose="0200050300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Subtitle here please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293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ple Pag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D75D269-96CD-3906-A3EF-199CDE58B1E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923" y="545526"/>
            <a:ext cx="11076689" cy="116031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latin typeface="Lora SemiBold" pitchFamily="2" charset="77"/>
              </a:defRPr>
            </a:lvl1pPr>
          </a:lstStyle>
          <a:p>
            <a:r>
              <a:rPr lang="en-US"/>
              <a:t>This is a sample page layout</a:t>
            </a:r>
            <a:br>
              <a:rPr lang="en-US"/>
            </a:br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6E9CEC9-5FAF-673A-BEDE-883241C6F8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23" y="1904986"/>
            <a:ext cx="11076689" cy="3945308"/>
          </a:xfrm>
        </p:spPr>
        <p:txBody>
          <a:bodyPr/>
          <a:lstStyle>
            <a:lvl1pPr>
              <a:lnSpc>
                <a:spcPct val="150000"/>
              </a:lnSpc>
              <a:defRPr sz="1800">
                <a:latin typeface="Inter" panose="02000503000000020004" pitchFamily="2" charset="0"/>
                <a:ea typeface="Inter" panose="02000503000000020004" pitchFamily="2" charset="0"/>
              </a:defRPr>
            </a:lvl1pPr>
            <a:lvl2pPr>
              <a:lnSpc>
                <a:spcPct val="150000"/>
              </a:lnSpc>
              <a:defRPr sz="1800">
                <a:latin typeface="+mn-lt"/>
                <a:ea typeface="Inter" panose="02000503000000020004" pitchFamily="2" charset="0"/>
              </a:defRPr>
            </a:lvl2pPr>
            <a:lvl3pPr>
              <a:lnSpc>
                <a:spcPct val="150000"/>
              </a:lnSpc>
              <a:defRPr sz="1800"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lnSpc>
                <a:spcPct val="150000"/>
              </a:lnSpc>
              <a:defRPr sz="1800"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lnSpc>
                <a:spcPct val="150000"/>
              </a:lnSpc>
              <a:defRPr sz="1800"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US"/>
              <a:t>Please use this space to insert written content as required. Please use Inter or Arial with a minimum font size of 16pt and avoid changing the </a:t>
            </a:r>
            <a:r>
              <a:rPr lang="en-US" err="1"/>
              <a:t>colour</a:t>
            </a:r>
            <a:r>
              <a:rPr lang="en-US"/>
              <a:t> of the text.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88C972-D510-E5C9-2A7B-31AD657CF3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923" y="6146056"/>
            <a:ext cx="585971" cy="197518"/>
          </a:xfrm>
          <a:prstGeom prst="rect">
            <a:avLst/>
          </a:prstGeom>
        </p:spPr>
      </p:pic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007FBE87-93AD-A655-FBFA-C4D04D43620F}"/>
              </a:ext>
            </a:extLst>
          </p:cNvPr>
          <p:cNvSpPr txBox="1">
            <a:spLocks/>
          </p:cNvSpPr>
          <p:nvPr userDrawn="1"/>
        </p:nvSpPr>
        <p:spPr>
          <a:xfrm>
            <a:off x="4706667" y="6161011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b="1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 b="1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286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ple Page (Cream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1B72BB5-A87E-1535-7B76-E87F7E093A7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23" y="1904986"/>
            <a:ext cx="11076689" cy="3954638"/>
          </a:xfrm>
        </p:spPr>
        <p:txBody>
          <a:bodyPr/>
          <a:lstStyle>
            <a:lvl1pPr>
              <a:lnSpc>
                <a:spcPct val="150000"/>
              </a:lnSpc>
              <a:defRPr sz="1800">
                <a:latin typeface="Inter" panose="02000503000000020004" pitchFamily="2" charset="0"/>
                <a:ea typeface="Inter" panose="02000503000000020004" pitchFamily="2" charset="0"/>
              </a:defRPr>
            </a:lvl1pPr>
            <a:lvl2pPr>
              <a:lnSpc>
                <a:spcPct val="150000"/>
              </a:lnSpc>
              <a:defRPr sz="1800"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lnSpc>
                <a:spcPct val="150000"/>
              </a:lnSpc>
              <a:defRPr sz="1800"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lnSpc>
                <a:spcPct val="150000"/>
              </a:lnSpc>
              <a:defRPr sz="1800"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lnSpc>
                <a:spcPct val="150000"/>
              </a:lnSpc>
              <a:defRPr sz="1800"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US"/>
              <a:t>Please use this space to insert written content as required. Please use Inter or Arial with a minimum font size of 16pt and avoid changing the </a:t>
            </a:r>
            <a:r>
              <a:rPr lang="en-US" err="1"/>
              <a:t>colour</a:t>
            </a:r>
            <a:r>
              <a:rPr lang="en-US"/>
              <a:t> of the text.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EBB41DC-A69B-E457-7D0B-1442138311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923" y="6146056"/>
            <a:ext cx="585971" cy="1975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1F115A-42ED-BC53-4763-434037347E1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923" y="545526"/>
            <a:ext cx="11076689" cy="116031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latin typeface="Lora SemiBold" pitchFamily="2" charset="77"/>
              </a:defRPr>
            </a:lvl1pPr>
          </a:lstStyle>
          <a:p>
            <a:r>
              <a:rPr lang="en-US"/>
              <a:t>This is a sample page layout</a:t>
            </a:r>
            <a:br>
              <a:rPr lang="en-US"/>
            </a:b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3883FE-366A-A46C-FF0D-9CF02E17EBB0}"/>
              </a:ext>
            </a:extLst>
          </p:cNvPr>
          <p:cNvSpPr txBox="1">
            <a:spLocks/>
          </p:cNvSpPr>
          <p:nvPr userDrawn="1"/>
        </p:nvSpPr>
        <p:spPr>
          <a:xfrm>
            <a:off x="4706667" y="6161011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b="1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 b="1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721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ple Page (Teal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47995B4-B0D2-C426-ACF5-CF4A86FA7B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23" y="1904986"/>
            <a:ext cx="11076689" cy="3935977"/>
          </a:xfrm>
        </p:spPr>
        <p:txBody>
          <a:bodyPr/>
          <a:lstStyle>
            <a:lvl1pPr>
              <a:lnSpc>
                <a:spcPct val="150000"/>
              </a:lnSpc>
              <a:defRPr sz="180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>
              <a:lnSpc>
                <a:spcPct val="150000"/>
              </a:lnSpc>
              <a:defRPr sz="1800">
                <a:solidFill>
                  <a:schemeClr val="bg1"/>
                </a:solidFill>
                <a:latin typeface="+mn-lt"/>
                <a:ea typeface="Inter" panose="02000503000000020004" pitchFamily="2" charset="0"/>
              </a:defRPr>
            </a:lvl2pPr>
            <a:lvl3pPr>
              <a:lnSpc>
                <a:spcPct val="150000"/>
              </a:lnSpc>
              <a:defRPr sz="180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US"/>
              <a:t>Please use this space to insert written content as required. Please use Inter or Arial with a minimum font size of 16pt and avoid changing the </a:t>
            </a:r>
            <a:r>
              <a:rPr lang="en-US" err="1"/>
              <a:t>colour</a:t>
            </a:r>
            <a:r>
              <a:rPr lang="en-US"/>
              <a:t> of the text.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C9087A8-57F0-4F52-0D4C-4A5083083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924" y="6146056"/>
            <a:ext cx="585971" cy="197518"/>
          </a:xfrm>
          <a:prstGeom prst="rect">
            <a:avLst/>
          </a:prstGeom>
        </p:spPr>
      </p:pic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EC556465-A7E6-47AC-E137-7531B42F5538}"/>
              </a:ext>
            </a:extLst>
          </p:cNvPr>
          <p:cNvSpPr txBox="1">
            <a:spLocks/>
          </p:cNvSpPr>
          <p:nvPr userDrawn="1"/>
        </p:nvSpPr>
        <p:spPr>
          <a:xfrm>
            <a:off x="4724400" y="6161011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b="1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 b="1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FC3E31-B160-DF89-AFCA-94CC882CA71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923" y="545526"/>
            <a:ext cx="11076689" cy="116031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Lora SemiBold" pitchFamily="2" charset="77"/>
              </a:defRPr>
            </a:lvl1pPr>
          </a:lstStyle>
          <a:p>
            <a:r>
              <a:rPr lang="en-US"/>
              <a:t>This is a sample page layout</a:t>
            </a:r>
            <a:br>
              <a:rPr lang="en-US"/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607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D95A3C9-9C62-4772-A1CE-36239AA18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365125"/>
            <a:ext cx="43243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This is the slide master template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8910A4F-E315-42EE-8468-BC6F400426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6725" y="1901825"/>
            <a:ext cx="4324350" cy="132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Please select from the available layout slides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4599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2" r:id="rId1"/>
    <p:sldLayoutId id="2147484093" r:id="rId2"/>
    <p:sldLayoutId id="2147484094" r:id="rId3"/>
    <p:sldLayoutId id="2147484095" r:id="rId4"/>
    <p:sldLayoutId id="2147484096" r:id="rId5"/>
    <p:sldLayoutId id="2147484097" r:id="rId6"/>
    <p:sldLayoutId id="2147484098" r:id="rId7"/>
    <p:sldLayoutId id="2147484099" r:id="rId8"/>
    <p:sldLayoutId id="2147484100" r:id="rId9"/>
    <p:sldLayoutId id="2147484101" r:id="rId10"/>
    <p:sldLayoutId id="2147484102" r:id="rId11"/>
    <p:sldLayoutId id="2147484103" r:id="rId12"/>
    <p:sldLayoutId id="2147484104" r:id="rId13"/>
    <p:sldLayoutId id="2147484105" r:id="rId14"/>
    <p:sldLayoutId id="2147484106" r:id="rId15"/>
    <p:sldLayoutId id="2147484107" r:id="rId16"/>
    <p:sldLayoutId id="2147484108" r:id="rId17"/>
    <p:sldLayoutId id="2147484109" r:id="rId18"/>
    <p:sldLayoutId id="2147484110" r:id="rId19"/>
    <p:sldLayoutId id="2147484111" r:id="rId20"/>
    <p:sldLayoutId id="2147484112" r:id="rId21"/>
    <p:sldLayoutId id="2147484113" r:id="rId22"/>
    <p:sldLayoutId id="2147484114" r:id="rId23"/>
    <p:sldLayoutId id="2147484115" r:id="rId24"/>
    <p:sldLayoutId id="2147484116" r:id="rId25"/>
    <p:sldLayoutId id="2147484117" r:id="rId26"/>
    <p:sldLayoutId id="2147484118" r:id="rId27"/>
    <p:sldLayoutId id="2147484119" r:id="rId28"/>
    <p:sldLayoutId id="2147484120" r:id="rId29"/>
    <p:sldLayoutId id="2147484121" r:id="rId30"/>
    <p:sldLayoutId id="2147484123" r:id="rId31"/>
    <p:sldLayoutId id="2147484122" r:id="rId32"/>
    <p:sldLayoutId id="2147484124" r:id="rId33"/>
    <p:sldLayoutId id="2147484125" r:id="rId34"/>
    <p:sldLayoutId id="2147484126" r:id="rId35"/>
    <p:sldLayoutId id="2147484127" r:id="rId36"/>
    <p:sldLayoutId id="2147484128" r:id="rId37"/>
    <p:sldLayoutId id="2147484129" r:id="rId38"/>
    <p:sldLayoutId id="2147484130" r:id="rId39"/>
    <p:sldLayoutId id="2147484131" r:id="rId40"/>
    <p:sldLayoutId id="2147484132" r:id="rId41"/>
    <p:sldLayoutId id="2147484133" r:id="rId4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Lora SemiBold" charset="0"/>
          <a:cs typeface="Lora SemiBold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Inter" charset="0"/>
          <a:cs typeface="Inter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2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4088" userDrawn="1">
          <p15:clr>
            <a:srgbClr val="F26B43"/>
          </p15:clr>
        </p15:guide>
        <p15:guide id="4" orient="horz" pos="411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ice.org.uk/terms-and-conditions#notice-of-rights" TargetMode="External"/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jval.2020.02.011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3390/children8090765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8B95ED2-EC7B-1EBA-F50B-4B96FAEA54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4988" y="736956"/>
            <a:ext cx="5371012" cy="2684844"/>
          </a:xfrm>
        </p:spPr>
        <p:txBody>
          <a:bodyPr>
            <a:normAutofit fontScale="90000"/>
          </a:bodyPr>
          <a:lstStyle/>
          <a:p>
            <a:r>
              <a:rPr lang="en-GB" dirty="0"/>
              <a:t>Using health-related quality of life data from children and youth to strengthen HTA</a:t>
            </a:r>
            <a:br>
              <a:rPr lang="en-GB" dirty="0"/>
            </a:br>
            <a:endParaRPr lang="en-GB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DEB45B1-C90D-7FA9-F305-B81B322A02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4988" y="3436200"/>
            <a:ext cx="4483116" cy="1356518"/>
          </a:xfrm>
        </p:spPr>
        <p:txBody>
          <a:bodyPr>
            <a:normAutofit/>
          </a:bodyPr>
          <a:lstStyle/>
          <a:p>
            <a:r>
              <a:rPr lang="en-GB" dirty="0"/>
              <a:t>Koonal Shah</a:t>
            </a:r>
          </a:p>
          <a:p>
            <a:r>
              <a:rPr lang="en-GB" dirty="0"/>
              <a:t>Science Policy and Research</a:t>
            </a:r>
          </a:p>
          <a:p>
            <a:r>
              <a:rPr lang="en-GB" dirty="0"/>
              <a:t>ISPOR Europe, November 2024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2CC26AEA-7312-4B72-C08E-4DECCBF825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2843237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94C8C8B-42F9-9C3E-7A60-2D1C5E1D41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Common enquiries to NICE</a:t>
            </a:r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47618075-63E8-E737-9DE1-E0DB8B9054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/>
          <a:stretch/>
        </p:blipFill>
        <p:spPr/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D82B030-C642-CD29-9B79-4D176E7AE56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9923" y="1446743"/>
            <a:ext cx="8629143" cy="4288136"/>
          </a:xfrm>
        </p:spPr>
        <p:txBody>
          <a:bodyPr>
            <a:normAutofit/>
          </a:bodyPr>
          <a:lstStyle/>
          <a:p>
            <a:r>
              <a:rPr lang="en-GB" sz="1600" dirty="0"/>
              <a:t>Availability of EQ-5D-Y utility values for England</a:t>
            </a:r>
          </a:p>
          <a:p>
            <a:r>
              <a:rPr lang="en-GB" sz="1600" dirty="0"/>
              <a:t>Proxy measurement by carers / parents</a:t>
            </a:r>
          </a:p>
          <a:p>
            <a:r>
              <a:rPr lang="en-GB" sz="1600" dirty="0"/>
              <a:t>How to measure health-related quality of life in very young ages</a:t>
            </a:r>
          </a:p>
          <a:p>
            <a:r>
              <a:rPr lang="en-GB" sz="1600" dirty="0"/>
              <a:t>How to account for issues not captured by instruments, e.g. ability to socialise and engage with other children</a:t>
            </a:r>
          </a:p>
          <a:p>
            <a:r>
              <a:rPr lang="en-GB" sz="1600" dirty="0"/>
              <a:t>Assessment of carer quality of life (children typically require full time care when sick)</a:t>
            </a:r>
          </a:p>
          <a:p>
            <a:r>
              <a:rPr lang="en-GB" sz="1600" dirty="0"/>
              <a:t>Issues associated with trial design</a:t>
            </a:r>
          </a:p>
          <a:p>
            <a:pPr lvl="1"/>
            <a:r>
              <a:rPr lang="en-GB" sz="1600" dirty="0"/>
              <a:t>Wide age range of the patient population</a:t>
            </a:r>
          </a:p>
          <a:p>
            <a:pPr lvl="1"/>
            <a:r>
              <a:rPr lang="en-GB" sz="1600" dirty="0"/>
              <a:t>Learning disabilities</a:t>
            </a:r>
          </a:p>
        </p:txBody>
      </p:sp>
    </p:spTree>
    <p:extLst>
      <p:ext uri="{BB962C8B-B14F-4D97-AF65-F5344CB8AC3E}">
        <p14:creationId xmlns:p14="http://schemas.microsoft.com/office/powerpoint/2010/main" val="30493242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3610616-A709-A0D8-802F-174E0D6ECB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5515" y="0"/>
            <a:ext cx="67409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9511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>
            <a:extLst>
              <a:ext uri="{FF2B5EF4-FFF2-40B4-BE49-F238E27FC236}">
                <a16:creationId xmlns:a16="http://schemas.microsoft.com/office/drawing/2014/main" id="{D27349F7-75C8-E2C1-EE2A-F7AF92A4AE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942" y="163789"/>
            <a:ext cx="7996237" cy="6063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68065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F23C55-0E97-01C6-CCD4-1116EF7F61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287" y="914402"/>
            <a:ext cx="1140142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0574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F9EC153-5DD9-3DB6-5BF5-E3BC6C647F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8033" y="222904"/>
            <a:ext cx="5412542" cy="30255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BEB39FF-65CD-0CD3-4B53-671C5F90C0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7719" y="3578087"/>
            <a:ext cx="5592856" cy="28284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0A2D7F4-77A3-672E-36BC-9A5AF05235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590" y="222905"/>
            <a:ext cx="5304817" cy="29774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59A89F5-F47C-E476-C220-2B36F2F587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529" y="3487743"/>
            <a:ext cx="4980351" cy="29187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101247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C0FFD-FB1A-4812-970C-9BCF6339CA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396" y="3046412"/>
            <a:ext cx="7531197" cy="765175"/>
          </a:xfrm>
        </p:spPr>
        <p:txBody>
          <a:bodyPr/>
          <a:lstStyle/>
          <a:p>
            <a:r>
              <a:rPr lang="en-GB" dirty="0"/>
              <a:t>Thank you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840BD2-ACA1-DBE8-9F7F-49EF994FA4B3}"/>
              </a:ext>
            </a:extLst>
          </p:cNvPr>
          <p:cNvSpPr txBox="1">
            <a:spLocks/>
          </p:cNvSpPr>
          <p:nvPr/>
        </p:nvSpPr>
        <p:spPr>
          <a:xfrm>
            <a:off x="548396" y="5881231"/>
            <a:ext cx="7713662" cy="47783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800" kern="120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© NICE 2024. All rights reserved. Subject to </a:t>
            </a:r>
            <a:r>
              <a:rPr lang="en-GB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notice of rights</a:t>
            </a:r>
            <a:r>
              <a:rPr lang="en-GB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.</a:t>
            </a:r>
            <a:r>
              <a:rPr lang="en-GB" dirty="0">
                <a:solidFill>
                  <a:schemeClr val="tx1"/>
                </a:solidFill>
                <a:latin typeface="+mn-lt"/>
                <a:ea typeface="Inter" panose="02000503000000020004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+mn-lt"/>
              <a:ea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443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DB1B2-A462-5493-56CC-6F7460B8A8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Declarations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AB57DB-8C4F-75DD-4863-21022E2FA7E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 am an employee of NICE, and a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EuroQol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member.</a:t>
            </a:r>
          </a:p>
          <a:p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My attendance at ISPOR Europe 2024 has been funded by EuroQol.</a:t>
            </a:r>
          </a:p>
          <a:p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The views expressed do not necessarily reflect the views of NICE or of EuroQol.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50064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027C22F-F911-A72E-FB29-95F9B818C4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6384" y="618971"/>
            <a:ext cx="2433083" cy="4190385"/>
          </a:xfrm>
        </p:spPr>
        <p:txBody>
          <a:bodyPr/>
          <a:lstStyle/>
          <a:p>
            <a:r>
              <a:rPr lang="en-GB" dirty="0"/>
              <a:t>About NICE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29DC05B-9534-806F-55CD-6D1A9ED5800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04013" y="2088024"/>
            <a:ext cx="7544633" cy="4558482"/>
          </a:xfrm>
          <a:noFill/>
        </p:spPr>
        <p:txBody>
          <a:bodyPr vert="horz" lIns="91440" tIns="45720" rIns="91440" bIns="45720" rtlCol="0" anchor="t">
            <a:normAutofit/>
          </a:bodyPr>
          <a:lstStyle/>
          <a:p>
            <a:pPr marL="1252220" indent="-806450">
              <a:lnSpc>
                <a:spcPct val="100000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GB" sz="1800" b="0" dirty="0">
                <a:latin typeface="+mn-lt"/>
                <a:ea typeface="Inter SemiBold" panose="02000503000000020004" pitchFamily="2" charset="0"/>
              </a:rPr>
              <a:t>Producing useful and usable guidance for health and care practitioners.</a:t>
            </a:r>
          </a:p>
          <a:p>
            <a:pPr marL="1252220" indent="-806450">
              <a:lnSpc>
                <a:spcPct val="100000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GB" sz="1800" b="0" dirty="0">
                <a:latin typeface="+mn-lt"/>
                <a:ea typeface="Inter SemiBold" panose="02000503000000020004" pitchFamily="2" charset="0"/>
              </a:rPr>
              <a:t>Focusing on what matters most by prioritising topics that are most important to the health and care system or address an unmet need.</a:t>
            </a:r>
            <a:endParaRPr lang="en-GB" sz="1800" b="0" dirty="0">
              <a:effectLst/>
              <a:latin typeface="+mn-lt"/>
              <a:ea typeface="Inter SemiBold" panose="02000503000000020004" pitchFamily="2" charset="0"/>
            </a:endParaRPr>
          </a:p>
          <a:p>
            <a:pPr marL="1252220" lvl="0" indent="-806450">
              <a:lnSpc>
                <a:spcPct val="100000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GB" sz="1800" b="0" dirty="0">
                <a:effectLst/>
                <a:latin typeface="+mn-lt"/>
                <a:ea typeface="Inter SemiBold" panose="02000503000000020004" pitchFamily="2" charset="0"/>
              </a:rPr>
              <a:t>Providing rigorous, independent assessment of complex evidence for new health technologies.</a:t>
            </a:r>
          </a:p>
          <a:p>
            <a:pPr marL="1252220" lvl="0" indent="-806450">
              <a:lnSpc>
                <a:spcPct val="100000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GB" sz="1800" b="0" dirty="0">
                <a:effectLst/>
                <a:latin typeface="+mn-lt"/>
                <a:ea typeface="Inter SemiBold" panose="02000503000000020004" pitchFamily="2" charset="0"/>
              </a:rPr>
              <a:t>Encouraging the uptake of best practice to improve outcomes for everyone.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677E74-0917-E48D-3178-0550147350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20958" y="537472"/>
            <a:ext cx="8266244" cy="152359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GB" sz="2000" dirty="0">
                <a:effectLst/>
                <a:latin typeface="Inter SemiBold" panose="02000503000000020004" pitchFamily="2" charset="0"/>
                <a:ea typeface="Inter SemiBold" panose="02000503000000020004" pitchFamily="2" charset="0"/>
              </a:rPr>
              <a:t>NICE helps practitioners and commissioners get the best care to people, fast, while ensuring value for the taxpayer. </a:t>
            </a:r>
          </a:p>
          <a:p>
            <a:pPr>
              <a:lnSpc>
                <a:spcPct val="120000"/>
              </a:lnSpc>
            </a:pPr>
            <a:r>
              <a:rPr lang="en-GB" dirty="0">
                <a:effectLst/>
                <a:latin typeface="Inter" panose="02000503000000020004" pitchFamily="2" charset="0"/>
                <a:ea typeface="Inter" panose="02000503000000020004" pitchFamily="2" charset="0"/>
              </a:rPr>
              <a:t>We do this by: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410145-789E-87A6-EBDF-03632343B5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031" t="2604" r="14969" b="4222"/>
          <a:stretch/>
        </p:blipFill>
        <p:spPr>
          <a:xfrm>
            <a:off x="4211624" y="5297312"/>
            <a:ext cx="720000" cy="72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DA29AEC-FD32-08CC-C510-11773B486D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356" t="3472" r="14750" b="3855"/>
          <a:stretch/>
        </p:blipFill>
        <p:spPr>
          <a:xfrm>
            <a:off x="4211624" y="3181100"/>
            <a:ext cx="720000" cy="720000"/>
          </a:xfrm>
          <a:prstGeom prst="rect">
            <a:avLst/>
          </a:prstGeom>
          <a:noFill/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AFFFDE6-1D3D-8C3C-2344-449288B33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029" t="3231" r="14958" b="3576"/>
          <a:stretch/>
        </p:blipFill>
        <p:spPr>
          <a:xfrm>
            <a:off x="4211624" y="4259862"/>
            <a:ext cx="720000" cy="72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8332018-3B67-A0B7-FC45-142D08288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147" t="3369" r="14837" b="3431"/>
          <a:stretch/>
        </p:blipFill>
        <p:spPr>
          <a:xfrm>
            <a:off x="4211624" y="2072644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911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16222-DE7B-9898-A31E-EE742CE1A2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8583" y="545526"/>
            <a:ext cx="11450537" cy="1160319"/>
          </a:xfrm>
        </p:spPr>
        <p:txBody>
          <a:bodyPr>
            <a:normAutofit/>
          </a:bodyPr>
          <a:lstStyle/>
          <a:p>
            <a:r>
              <a:rPr lang="en-GB" sz="3600" dirty="0"/>
              <a:t>Instruments used in NICE technology evaluations </a:t>
            </a:r>
            <a:br>
              <a:rPr lang="en-GB" dirty="0"/>
            </a:br>
            <a:r>
              <a:rPr lang="en-GB" sz="3200" dirty="0">
                <a:solidFill>
                  <a:schemeClr val="bg1">
                    <a:lumMod val="50000"/>
                  </a:schemeClr>
                </a:solidFill>
              </a:rPr>
              <a:t>Generating utilities for children and young people</a:t>
            </a:r>
            <a:endParaRPr lang="en-GB" sz="3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C36BA0-80B0-5E3B-29C0-6052EB3EAD95}"/>
              </a:ext>
            </a:extLst>
          </p:cNvPr>
          <p:cNvSpPr txBox="1"/>
          <p:nvPr/>
        </p:nvSpPr>
        <p:spPr>
          <a:xfrm>
            <a:off x="8567530" y="6106641"/>
            <a:ext cx="34415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i="0" dirty="0">
                <a:solidFill>
                  <a:srgbClr val="333333"/>
                </a:solidFill>
                <a:effectLst/>
                <a:latin typeface="+mn-lt"/>
              </a:rPr>
              <a:t>Figure adapted from Hill et al. (2020) </a:t>
            </a:r>
            <a:endParaRPr lang="en-GB" sz="1200" dirty="0">
              <a:solidFill>
                <a:srgbClr val="333333"/>
              </a:solidFill>
              <a:effectLst/>
              <a:latin typeface="+mn-lt"/>
            </a:endParaRPr>
          </a:p>
          <a:p>
            <a:r>
              <a:rPr lang="en-GB" sz="1200" i="0" u="none" strike="noStrike" dirty="0">
                <a:solidFill>
                  <a:srgbClr val="251D5A"/>
                </a:solidFill>
                <a:effectLst/>
                <a:latin typeface="+mn-lt"/>
                <a:hlinkClick r:id="rId3"/>
              </a:rPr>
              <a:t>https://doi.org/10.1016/j.jval.2020.02.011</a:t>
            </a:r>
            <a:endParaRPr lang="en-GB" sz="1200" dirty="0">
              <a:effectLst/>
              <a:latin typeface="+mn-lt"/>
              <a:ea typeface="Calibri" panose="020F0502020204030204" pitchFamily="34" charset="0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324FA688-D5BB-454B-4AC3-7554A34796C6}"/>
              </a:ext>
            </a:extLst>
          </p:cNvPr>
          <p:cNvGraphicFramePr/>
          <p:nvPr/>
        </p:nvGraphicFramePr>
        <p:xfrm>
          <a:off x="1778696" y="1685187"/>
          <a:ext cx="8036699" cy="5041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C00BACD4-FC51-1F9B-5C88-B21E5A510A1F}"/>
              </a:ext>
            </a:extLst>
          </p:cNvPr>
          <p:cNvSpPr txBox="1"/>
          <p:nvPr/>
        </p:nvSpPr>
        <p:spPr>
          <a:xfrm>
            <a:off x="6989524" y="5583578"/>
            <a:ext cx="1064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n=40</a:t>
            </a:r>
          </a:p>
        </p:txBody>
      </p:sp>
    </p:spTree>
    <p:extLst>
      <p:ext uri="{BB962C8B-B14F-4D97-AF65-F5344CB8AC3E}">
        <p14:creationId xmlns:p14="http://schemas.microsoft.com/office/powerpoint/2010/main" val="4203049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16222-DE7B-9898-A31E-EE742CE1A2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Focus on pre-school children (under 5s)</a:t>
            </a:r>
            <a:br>
              <a:rPr lang="en-GB" sz="3600" dirty="0"/>
            </a:br>
            <a:r>
              <a:rPr lang="en-GB" sz="3200" dirty="0">
                <a:solidFill>
                  <a:schemeClr val="bg1">
                    <a:lumMod val="50000"/>
                  </a:schemeClr>
                </a:solidFill>
              </a:rPr>
              <a:t>Source of utility values in NICE evaluations</a:t>
            </a:r>
            <a:endParaRPr lang="en-GB" sz="3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BD4E29-1CB9-E50A-DAD0-26B01E2E9AF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20467" y="2153014"/>
            <a:ext cx="11177587" cy="3641147"/>
          </a:xfrm>
        </p:spPr>
        <p:txBody>
          <a:bodyPr>
            <a:normAutofit/>
          </a:bodyPr>
          <a:lstStyle/>
          <a:p>
            <a:endParaRPr lang="en-GB" sz="1600" dirty="0">
              <a:latin typeface="+mn-lt"/>
            </a:endParaRPr>
          </a:p>
          <a:p>
            <a:endParaRPr lang="en-GB" sz="1600" dirty="0">
              <a:latin typeface="+mn-lt"/>
            </a:endParaRPr>
          </a:p>
          <a:p>
            <a:endParaRPr lang="en-GB" sz="1600" dirty="0">
              <a:latin typeface="+mn-lt"/>
            </a:endParaRPr>
          </a:p>
          <a:p>
            <a:endParaRPr lang="en-GB" sz="1600" dirty="0">
              <a:latin typeface="+mn-lt"/>
            </a:endParaRPr>
          </a:p>
          <a:p>
            <a:endParaRPr lang="en-GB" sz="1600" dirty="0">
              <a:latin typeface="+mn-lt"/>
            </a:endParaRPr>
          </a:p>
          <a:p>
            <a:endParaRPr lang="en-GB" sz="1600" dirty="0">
              <a:latin typeface="+mn-lt"/>
            </a:endParaRPr>
          </a:p>
          <a:p>
            <a:endParaRPr lang="en-GB" sz="1600" i="0" dirty="0">
              <a:solidFill>
                <a:srgbClr val="333333"/>
              </a:solidFill>
              <a:effectLst/>
              <a:latin typeface="+mn-lt"/>
            </a:endParaRPr>
          </a:p>
          <a:p>
            <a:endParaRPr lang="en-GB" sz="1600" i="0" dirty="0">
              <a:solidFill>
                <a:srgbClr val="333333"/>
              </a:solidFill>
              <a:effectLst/>
              <a:latin typeface="+mn-lt"/>
            </a:endParaRPr>
          </a:p>
          <a:p>
            <a:endParaRPr lang="en-GB" sz="1600" i="0" dirty="0">
              <a:solidFill>
                <a:srgbClr val="333333"/>
              </a:solidFill>
              <a:effectLst/>
              <a:latin typeface="+mn-lt"/>
            </a:endParaRPr>
          </a:p>
          <a:p>
            <a:endParaRPr lang="en-GB" sz="1600" dirty="0">
              <a:latin typeface="+mn-lt"/>
            </a:endParaRPr>
          </a:p>
          <a:p>
            <a:endParaRPr lang="en-GB" sz="1600" dirty="0">
              <a:latin typeface="+mn-lt"/>
            </a:endParaRPr>
          </a:p>
          <a:p>
            <a:endParaRPr lang="en-GB" sz="1600" dirty="0">
              <a:latin typeface="+mn-lt"/>
            </a:endParaRPr>
          </a:p>
          <a:p>
            <a:endParaRPr lang="en-GB" sz="1600" dirty="0"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C36BA0-80B0-5E3B-29C0-6052EB3EAD95}"/>
              </a:ext>
            </a:extLst>
          </p:cNvPr>
          <p:cNvSpPr txBox="1"/>
          <p:nvPr/>
        </p:nvSpPr>
        <p:spPr>
          <a:xfrm>
            <a:off x="8488016" y="6106641"/>
            <a:ext cx="35211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i="0" dirty="0">
                <a:solidFill>
                  <a:srgbClr val="333333"/>
                </a:solidFill>
                <a:effectLst/>
                <a:latin typeface="+mn-lt"/>
              </a:rPr>
              <a:t>Figure adapted from Lamb et al. (2021) </a:t>
            </a:r>
            <a:r>
              <a:rPr lang="en-GB" sz="1200" dirty="0">
                <a:solidFill>
                  <a:srgbClr val="333333"/>
                </a:solidFill>
                <a:effectLst/>
                <a:latin typeface="+mn-lt"/>
                <a:hlinkClick r:id="rId3"/>
              </a:rPr>
              <a:t>https://doi.org/10.3390/children8090765</a:t>
            </a:r>
            <a:r>
              <a:rPr lang="en-GB" sz="1200" dirty="0">
                <a:solidFill>
                  <a:srgbClr val="333333"/>
                </a:solidFill>
                <a:effectLst/>
                <a:latin typeface="+mn-lt"/>
              </a:rPr>
              <a:t> </a:t>
            </a:r>
            <a:endParaRPr lang="en-GB" sz="1200" i="0" dirty="0">
              <a:solidFill>
                <a:srgbClr val="333333"/>
              </a:solidFill>
              <a:effectLst/>
              <a:latin typeface="+mn-lt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324FA688-D5BB-454B-4AC3-7554A34796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38256017"/>
              </p:ext>
            </p:extLst>
          </p:nvPr>
        </p:nvGraphicFramePr>
        <p:xfrm>
          <a:off x="826719" y="905091"/>
          <a:ext cx="9169052" cy="5568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A425D7A1-89A4-7020-96B5-D5B53A615846}"/>
              </a:ext>
            </a:extLst>
          </p:cNvPr>
          <p:cNvSpPr txBox="1"/>
          <p:nvPr/>
        </p:nvSpPr>
        <p:spPr>
          <a:xfrm>
            <a:off x="6989524" y="5583578"/>
            <a:ext cx="1064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n=12</a:t>
            </a:r>
          </a:p>
        </p:txBody>
      </p:sp>
    </p:spTree>
    <p:extLst>
      <p:ext uri="{BB962C8B-B14F-4D97-AF65-F5344CB8AC3E}">
        <p14:creationId xmlns:p14="http://schemas.microsoft.com/office/powerpoint/2010/main" val="3257674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9C3A679F-C655-E55F-9E72-50A9287F6C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6384" y="487510"/>
            <a:ext cx="8629143" cy="1276350"/>
          </a:xfrm>
        </p:spPr>
        <p:txBody>
          <a:bodyPr>
            <a:normAutofit/>
          </a:bodyPr>
          <a:lstStyle/>
          <a:p>
            <a:r>
              <a:rPr lang="en-US" sz="3600" dirty="0"/>
              <a:t>NICE methods update (2022)</a:t>
            </a:r>
            <a:endParaRPr lang="en-US" sz="3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47618075-63E8-E737-9DE1-E0DB8B9054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/>
          <a:srcRect l="55099" r="17989"/>
          <a:stretch/>
        </p:blipFill>
        <p:spPr>
          <a:xfrm>
            <a:off x="9424689" y="0"/>
            <a:ext cx="2767312" cy="6858000"/>
          </a:xfrm>
          <a:noFill/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D476034F-4177-A23E-4DE9-0EA0E313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539924" y="1928892"/>
            <a:ext cx="8585604" cy="3641147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5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en-GB" dirty="0"/>
              <a:t>Academic literature was not deemed mature enough to recommend specific measure(s) and value set(s) for children and young people</a:t>
            </a:r>
          </a:p>
          <a:p>
            <a:pPr marL="285750" indent="-285750">
              <a:lnSpc>
                <a:spcPct val="15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en-GB" dirty="0"/>
              <a:t>The chosen measure should </a:t>
            </a:r>
          </a:p>
          <a:p>
            <a:pPr marL="742950" lvl="1" indent="-285750">
              <a:lnSpc>
                <a:spcPct val="15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en-GB" dirty="0"/>
              <a:t>be a generic measure</a:t>
            </a:r>
          </a:p>
          <a:p>
            <a:pPr marL="742950" lvl="1" indent="-285750">
              <a:lnSpc>
                <a:spcPct val="15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en-GB" dirty="0"/>
              <a:t>have good psychometric performance in the relevant age ranges </a:t>
            </a:r>
          </a:p>
          <a:p>
            <a:pPr marL="285750" indent="-285750">
              <a:lnSpc>
                <a:spcPct val="15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en-GB" dirty="0"/>
              <a:t>Important to report who completed the measure</a:t>
            </a:r>
          </a:p>
          <a:p>
            <a:pPr marL="742950" lvl="1" indent="-285750">
              <a:lnSpc>
                <a:spcPct val="15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en-GB" dirty="0"/>
              <a:t>adults / children and young people / on behalf of children</a:t>
            </a:r>
          </a:p>
        </p:txBody>
      </p:sp>
    </p:spTree>
    <p:extLst>
      <p:ext uri="{BB962C8B-B14F-4D97-AF65-F5344CB8AC3E}">
        <p14:creationId xmlns:p14="http://schemas.microsoft.com/office/powerpoint/2010/main" val="1585237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BD8DD-B83D-ADC5-3202-3EFCCCD8AA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3047" y="697028"/>
            <a:ext cx="2903639" cy="5492922"/>
          </a:xfrm>
        </p:spPr>
        <p:txBody>
          <a:bodyPr>
            <a:normAutofit/>
          </a:bodyPr>
          <a:lstStyle/>
          <a:p>
            <a:r>
              <a:rPr lang="en-GB" dirty="0"/>
              <a:t>Challenges</a:t>
            </a:r>
            <a:br>
              <a:rPr lang="en-GB" dirty="0"/>
            </a:br>
            <a:r>
              <a:rPr lang="en-GB" dirty="0"/>
              <a:t>and barriers for NICE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D23EB0-2744-6A76-EF97-65D5386667E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17962" y="531813"/>
            <a:ext cx="8667727" cy="679450"/>
          </a:xfrm>
        </p:spPr>
        <p:txBody>
          <a:bodyPr>
            <a:normAutofit/>
          </a:bodyPr>
          <a:lstStyle/>
          <a:p>
            <a:r>
              <a:rPr lang="en-GB" dirty="0"/>
              <a:t>Which instrument &amp; completed by whom?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2BFF11-A0DD-2A24-41FC-C031A50E01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17963" y="2679619"/>
            <a:ext cx="6226175" cy="679450"/>
          </a:xfrm>
        </p:spPr>
        <p:txBody>
          <a:bodyPr/>
          <a:lstStyle/>
          <a:p>
            <a:r>
              <a:rPr lang="en-GB" dirty="0"/>
              <a:t>Valuation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C59711-769C-83A2-F110-B578DF37828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017408" y="4776891"/>
            <a:ext cx="6226175" cy="679450"/>
          </a:xfrm>
        </p:spPr>
        <p:txBody>
          <a:bodyPr/>
          <a:lstStyle/>
          <a:p>
            <a:r>
              <a:rPr lang="en-GB" dirty="0"/>
              <a:t>Consistency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82826CF-71EF-E7FA-6328-1DF1AAB194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18518" y="1226521"/>
            <a:ext cx="7960435" cy="1117600"/>
          </a:xfrm>
        </p:spPr>
        <p:txBody>
          <a:bodyPr>
            <a:normAutofit/>
          </a:bodyPr>
          <a:lstStyle/>
          <a:p>
            <a:r>
              <a:rPr lang="en-GB" dirty="0"/>
              <a:t>More age-appropriate evidence on psychometric performance </a:t>
            </a:r>
          </a:p>
          <a:p>
            <a:r>
              <a:rPr lang="en-GB" dirty="0"/>
              <a:t>More age-appropriate evidence on content validity</a:t>
            </a:r>
          </a:p>
          <a:p>
            <a:r>
              <a:rPr lang="en-GB" dirty="0"/>
              <a:t>Head-to-head comparisons</a:t>
            </a:r>
          </a:p>
          <a:p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2EBCF57-003A-A2C6-2A9E-D9A622790B1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018518" y="3374327"/>
            <a:ext cx="7496175" cy="1117600"/>
          </a:xfrm>
        </p:spPr>
        <p:txBody>
          <a:bodyPr/>
          <a:lstStyle/>
          <a:p>
            <a:r>
              <a:rPr lang="en-GB" dirty="0"/>
              <a:t>Population – whose preferences?</a:t>
            </a:r>
          </a:p>
          <a:p>
            <a:r>
              <a:rPr lang="en-GB" dirty="0"/>
              <a:t>Perspective – whose health?</a:t>
            </a:r>
          </a:p>
          <a:p>
            <a:r>
              <a:rPr lang="en-GB" dirty="0"/>
              <a:t>Methods – which valuation technique?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4CDE6B8-CD2A-B61D-90EA-DE2D3AC28B6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17963" y="5471599"/>
            <a:ext cx="7496175" cy="1117600"/>
          </a:xfrm>
        </p:spPr>
        <p:txBody>
          <a:bodyPr/>
          <a:lstStyle/>
          <a:p>
            <a:r>
              <a:rPr lang="en-GB" dirty="0"/>
              <a:t>Consistency within models </a:t>
            </a:r>
          </a:p>
          <a:p>
            <a:r>
              <a:rPr lang="en-GB" dirty="0"/>
              <a:t>Consistency in decision making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8460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CF597B-BB3C-7C3A-B118-AD206B6270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9437" y="274156"/>
            <a:ext cx="5953125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070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94C8C8B-42F9-9C3E-7A60-2D1C5E1D41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Common challenges in child health technology evaluations</a:t>
            </a:r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47618075-63E8-E737-9DE1-E0DB8B9054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/>
          <a:stretch/>
        </p:blipFill>
        <p:spPr/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D82B030-C642-CD29-9B79-4D176E7AE56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No health-related quality of life data collected in trials</a:t>
            </a:r>
          </a:p>
          <a:p>
            <a:r>
              <a:rPr lang="en-GB" dirty="0"/>
              <a:t>Or if data was collected, an unsuitable instrument was used</a:t>
            </a:r>
          </a:p>
          <a:p>
            <a:r>
              <a:rPr lang="en-GB" dirty="0"/>
              <a:t>Patient population spans childhood and adulthood</a:t>
            </a:r>
          </a:p>
          <a:p>
            <a:r>
              <a:rPr lang="en-GB" dirty="0"/>
              <a:t>Learning difficulties or cognitive impairment can make measurement of health states directly from patients difficult </a:t>
            </a:r>
            <a:r>
              <a:rPr lang="en-GB"/>
              <a:t>or impossible  </a:t>
            </a:r>
            <a:endParaRPr lang="en-GB" dirty="0"/>
          </a:p>
          <a:p>
            <a:r>
              <a:rPr lang="en-GB" dirty="0"/>
              <a:t>Data quality is inevitably poorer, so resulting estimates are more uncertain</a:t>
            </a:r>
          </a:p>
        </p:txBody>
      </p:sp>
    </p:spTree>
    <p:extLst>
      <p:ext uri="{BB962C8B-B14F-4D97-AF65-F5344CB8AC3E}">
        <p14:creationId xmlns:p14="http://schemas.microsoft.com/office/powerpoint/2010/main" val="1612357089"/>
      </p:ext>
    </p:extLst>
  </p:cSld>
  <p:clrMapOvr>
    <a:masterClrMapping/>
  </p:clrMapOvr>
</p:sld>
</file>

<file path=ppt/theme/theme1.xml><?xml version="1.0" encoding="utf-8"?>
<a:theme xmlns:a="http://schemas.openxmlformats.org/drawingml/2006/main" name="NICE">
  <a:themeElements>
    <a:clrScheme name="NICE colour palette">
      <a:dk1>
        <a:srgbClr val="000000"/>
      </a:dk1>
      <a:lt1>
        <a:srgbClr val="FFFFFF"/>
      </a:lt1>
      <a:dk2>
        <a:srgbClr val="00436C"/>
      </a:dk2>
      <a:lt2>
        <a:srgbClr val="F7F3F1"/>
      </a:lt2>
      <a:accent1>
        <a:srgbClr val="228096"/>
      </a:accent1>
      <a:accent2>
        <a:srgbClr val="00436C"/>
      </a:accent2>
      <a:accent3>
        <a:srgbClr val="EAD054"/>
      </a:accent3>
      <a:accent4>
        <a:srgbClr val="EDD8CD"/>
      </a:accent4>
      <a:accent5>
        <a:srgbClr val="37916D"/>
      </a:accent5>
      <a:accent6>
        <a:srgbClr val="D07B4C"/>
      </a:accent6>
      <a:hlink>
        <a:srgbClr val="0000FF"/>
      </a:hlink>
      <a:folHlink>
        <a:srgbClr val="0000FF"/>
      </a:folHlink>
    </a:clrScheme>
    <a:fontScheme name="Custom 1">
      <a:majorFont>
        <a:latin typeface="Lora SemiBold"/>
        <a:ea typeface=""/>
        <a:cs typeface=""/>
      </a:majorFont>
      <a:minorFont>
        <a:latin typeface="Inte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BLANK">
      <a:srgbClr val="FFFFFF"/>
    </a:custClr>
    <a:custClr name="Black 100%">
      <a:srgbClr val="000000"/>
    </a:custClr>
    <a:custClr name="Soft cream 100%">
      <a:srgbClr val="DED5CA"/>
    </a:custClr>
    <a:custClr name="BLANK">
      <a:srgbClr val="FFFFFF"/>
    </a:custClr>
    <a:custClr name="Bold teal 100%">
      <a:srgbClr val="228096"/>
    </a:custClr>
    <a:custClr name="Deep blue 100%">
      <a:srgbClr val="00436C"/>
    </a:custClr>
    <a:custClr name="Positive yellow 100%">
      <a:srgbClr val="EAD054"/>
    </a:custClr>
    <a:custClr name="Warm pink 100%">
      <a:srgbClr val="EDD8CD"/>
    </a:custClr>
    <a:custClr name="Balanced green 100%">
      <a:srgbClr val="37906D"/>
    </a:custClr>
    <a:custClr name="Natural tan 100%">
      <a:srgbClr val="D07B4D"/>
    </a:custClr>
    <a:custClr name="BLANK">
      <a:srgbClr val="FFFFFF"/>
    </a:custClr>
    <a:custClr name="Black 75%">
      <a:srgbClr val="404040"/>
    </a:custClr>
    <a:custClr name="Soft cream 75%">
      <a:srgbClr val="E6E0D7"/>
    </a:custClr>
    <a:custClr name="BLANK">
      <a:srgbClr val="FFFFFF"/>
    </a:custClr>
    <a:custClr name="Bold teal 75%">
      <a:srgbClr val="59A0B0"/>
    </a:custClr>
    <a:custClr name="Deep blue 75%">
      <a:srgbClr val="407291"/>
    </a:custClr>
    <a:custClr name="Positive yellow 75%">
      <a:srgbClr val="EFDC7F"/>
    </a:custClr>
    <a:custClr name="Warm pink 75%">
      <a:srgbClr val="F2E2D9"/>
    </a:custClr>
    <a:custClr name="Balanced green 75%">
      <a:srgbClr val="69AC91"/>
    </a:custClr>
    <a:custClr name="Natural tan 75%">
      <a:srgbClr val="DC9C7A"/>
    </a:custClr>
    <a:custClr name="BLANK">
      <a:srgbClr val="FFFFFF"/>
    </a:custClr>
    <a:custClr name="Black 50%">
      <a:srgbClr val="808080"/>
    </a:custClr>
    <a:custClr name="Soft cream 50%">
      <a:srgbClr val="EEEAE4"/>
    </a:custClr>
    <a:custClr name="BLANK">
      <a:srgbClr val="FFFFFF"/>
    </a:custClr>
    <a:custClr name="Bold teal 50%">
      <a:srgbClr val="91C0CB"/>
    </a:custClr>
    <a:custClr name="Deep blue 50%">
      <a:srgbClr val="80A1B5"/>
    </a:custClr>
    <a:custClr name="Positive yellow 50%">
      <a:srgbClr val="F4E8AA"/>
    </a:custClr>
    <a:custClr name="Warm pink 50%">
      <a:srgbClr val="F6ECE6"/>
    </a:custClr>
    <a:custClr name="Balanced green 50%">
      <a:srgbClr val="9BC8B6"/>
    </a:custClr>
    <a:custClr name="Natural tan 50%">
      <a:srgbClr val="E7BDA6"/>
    </a:custClr>
    <a:custClr name="BLANK">
      <a:srgbClr val="FFFFFF"/>
    </a:custClr>
    <a:custClr name="Black 25%">
      <a:srgbClr val="BFBFBF"/>
    </a:custClr>
    <a:custClr name="Soft cream 25%">
      <a:srgbClr val="F7F4F1"/>
    </a:custClr>
    <a:custClr name="BLANK">
      <a:srgbClr val="FFFFFF"/>
    </a:custClr>
    <a:custClr name="Bold teal 25%">
      <a:srgbClr val="C8E0E6"/>
    </a:custClr>
    <a:custClr name="Deep blue 25%">
      <a:srgbClr val="BFD0DA"/>
    </a:custClr>
    <a:custClr name="Positive yellow 25%">
      <a:srgbClr val="FAF3D4"/>
    </a:custClr>
    <a:custClr name="Warm pink 25%">
      <a:srgbClr val="FBF5F2"/>
    </a:custClr>
    <a:custClr name="Balanced green 25%">
      <a:srgbClr val="CDE3DA"/>
    </a:custClr>
    <a:custClr name="Natural tan 25%">
      <a:srgbClr val="F3DED3"/>
    </a:custClr>
  </a:custClrLst>
  <a:extLst>
    <a:ext uri="{05A4C25C-085E-4340-85A3-A5531E510DB2}">
      <thm15:themeFamily xmlns:thm15="http://schemas.microsoft.com/office/thememl/2012/main" name="NICE corporate PPT template" id="{70DE6D73-E5BC-41FF-BEB7-53D2805A2701}" vid="{32781591-B4CD-4117-9D76-19A85C041AB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296E15BAF57041A774F4D5316366FF" ma:contentTypeVersion="14" ma:contentTypeDescription="Create a new document." ma:contentTypeScope="" ma:versionID="5b3d31f9406923266e19a251e7e1925f">
  <xsd:schema xmlns:xsd="http://www.w3.org/2001/XMLSchema" xmlns:xs="http://www.w3.org/2001/XMLSchema" xmlns:p="http://schemas.microsoft.com/office/2006/metadata/properties" xmlns:ns2="d7e201e0-7ba1-4fd0-b022-03ac33d052c0" xmlns:ns3="e25f615b-eebd-4e2a-b1e3-b3bb6a011368" targetNamespace="http://schemas.microsoft.com/office/2006/metadata/properties" ma:root="true" ma:fieldsID="4218752b27ed29a11fa65fc7df10aeab" ns2:_="" ns3:_="">
    <xsd:import namespace="d7e201e0-7ba1-4fd0-b022-03ac33d052c0"/>
    <xsd:import namespace="e25f615b-eebd-4e2a-b1e3-b3bb6a01136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e201e0-7ba1-4fd0-b022-03ac33d052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6f72f27b-f989-48c3-999a-f20f870c1ee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5f615b-eebd-4e2a-b1e3-b3bb6a011368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d28c4e3b-88eb-4c14-8dcb-be66e22babc3}" ma:internalName="TaxCatchAll" ma:showField="CatchAllData" ma:web="e25f615b-eebd-4e2a-b1e3-b3bb6a0113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7e201e0-7ba1-4fd0-b022-03ac33d052c0">
      <Terms xmlns="http://schemas.microsoft.com/office/infopath/2007/PartnerControls"/>
    </lcf76f155ced4ddcb4097134ff3c332f>
    <TaxCatchAll xmlns="e25f615b-eebd-4e2a-b1e3-b3bb6a011368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3681143-2550-4D1B-978D-A1B5879A7439}"/>
</file>

<file path=customXml/itemProps2.xml><?xml version="1.0" encoding="utf-8"?>
<ds:datastoreItem xmlns:ds="http://schemas.openxmlformats.org/officeDocument/2006/customXml" ds:itemID="{5D69DFEB-F49B-49FA-A723-CB9A923F322C}">
  <ds:schemaRefs>
    <ds:schemaRef ds:uri="http://schemas.microsoft.com/office/2006/documentManagement/types"/>
    <ds:schemaRef ds:uri="96ab7c4b-4260-4668-a08c-0151ba074edb"/>
    <ds:schemaRef ds:uri="http://purl.org/dc/dcmitype/"/>
    <ds:schemaRef ds:uri="http://schemas.microsoft.com/office/infopath/2007/PartnerControls"/>
    <ds:schemaRef ds:uri="http://purl.org/dc/terms/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C9B413F-2411-40E2-A885-D8DB2AB47FF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NICE corporate PPT template</Template>
  <TotalTime>381</TotalTime>
  <Words>722</Words>
  <Application>Microsoft Office PowerPoint</Application>
  <PresentationFormat>Widescreen</PresentationFormat>
  <Paragraphs>93</Paragraphs>
  <Slides>15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Calibri</vt:lpstr>
      <vt:lpstr>Lato</vt:lpstr>
      <vt:lpstr>Inter</vt:lpstr>
      <vt:lpstr>Cambria</vt:lpstr>
      <vt:lpstr>Lora SemiBold</vt:lpstr>
      <vt:lpstr>Arial</vt:lpstr>
      <vt:lpstr>Inter SemiBold</vt:lpstr>
      <vt:lpstr>NICE</vt:lpstr>
      <vt:lpstr>Using health-related quality of life data from children and youth to strengthen HTA </vt:lpstr>
      <vt:lpstr>Declarations</vt:lpstr>
      <vt:lpstr>About NICE</vt:lpstr>
      <vt:lpstr>Instruments used in NICE technology evaluations  Generating utilities for children and young people</vt:lpstr>
      <vt:lpstr>Focus on pre-school children (under 5s) Source of utility values in NICE evaluations</vt:lpstr>
      <vt:lpstr>NICE methods update (2022)</vt:lpstr>
      <vt:lpstr>Challenges and barriers for NICE</vt:lpstr>
      <vt:lpstr>PowerPoint Presentation</vt:lpstr>
      <vt:lpstr>Common challenges in child health technology evaluations</vt:lpstr>
      <vt:lpstr>Common enquiries to NICE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Koonal Shah</dc:creator>
  <cp:lastModifiedBy>koonal.shah@nice.org.uk</cp:lastModifiedBy>
  <cp:revision>1</cp:revision>
  <dcterms:created xsi:type="dcterms:W3CDTF">2024-10-10T11:25:39Z</dcterms:created>
  <dcterms:modified xsi:type="dcterms:W3CDTF">2024-10-28T17:12:59Z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c69d85d5-6d9e-4305-a294-1f636ec0f2d6_Enabled">
    <vt:lpwstr>true</vt:lpwstr>
  </property>
  <property fmtid="{D5CDD505-2E9C-101B-9397-08002B2CF9AE}" pid="3" name="MSIP_Label_c69d85d5-6d9e-4305-a294-1f636ec0f2d6_SetDate">
    <vt:lpwstr>2023-05-19T12:22:06Z</vt:lpwstr>
  </property>
  <property fmtid="{D5CDD505-2E9C-101B-9397-08002B2CF9AE}" pid="4" name="MSIP_Label_c69d85d5-6d9e-4305-a294-1f636ec0f2d6_Method">
    <vt:lpwstr>Standard</vt:lpwstr>
  </property>
  <property fmtid="{D5CDD505-2E9C-101B-9397-08002B2CF9AE}" pid="5" name="MSIP_Label_c69d85d5-6d9e-4305-a294-1f636ec0f2d6_Name">
    <vt:lpwstr>OFFICIAL</vt:lpwstr>
  </property>
  <property fmtid="{D5CDD505-2E9C-101B-9397-08002B2CF9AE}" pid="6" name="MSIP_Label_c69d85d5-6d9e-4305-a294-1f636ec0f2d6_SiteId">
    <vt:lpwstr>6030f479-b342-472d-a5dd-740ff7538de9</vt:lpwstr>
  </property>
  <property fmtid="{D5CDD505-2E9C-101B-9397-08002B2CF9AE}" pid="7" name="MSIP_Label_c69d85d5-6d9e-4305-a294-1f636ec0f2d6_ActionId">
    <vt:lpwstr>929d11f2-4f2f-4bba-b610-5951b069cf7b</vt:lpwstr>
  </property>
  <property fmtid="{D5CDD505-2E9C-101B-9397-08002B2CF9AE}" pid="8" name="MSIP_Label_c69d85d5-6d9e-4305-a294-1f636ec0f2d6_ContentBits">
    <vt:lpwstr>0</vt:lpwstr>
  </property>
  <property fmtid="{D5CDD505-2E9C-101B-9397-08002B2CF9AE}" pid="9" name="ContentTypeId">
    <vt:lpwstr>0x0101004E296E15BAF57041A774F4D5316366FF</vt:lpwstr>
  </property>
</Properties>
</file>